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37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89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3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8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3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96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216A5E-174E-4721-B0B2-A178FE6AA3B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4A1F173-C2D8-4AEC-87D2-5ACD2BCE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2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83E5-E299-4091-8B04-C2D19529E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Final Admonition</a:t>
            </a:r>
          </a:p>
        </p:txBody>
      </p:sp>
    </p:spTree>
    <p:extLst>
      <p:ext uri="{BB962C8B-B14F-4D97-AF65-F5344CB8AC3E}">
        <p14:creationId xmlns:p14="http://schemas.microsoft.com/office/powerpoint/2010/main" val="251585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0CAA-1B7B-4411-9E9B-6CEE3B6C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5 Blessings We Receive from Reading God’s Word: 1) </a:t>
            </a:r>
            <a:r>
              <a:rPr lang="en-US" b="1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87D9-008D-45BE-9073-B05B57ABF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ctr"/>
          <a:lstStyle/>
          <a:p>
            <a:r>
              <a:rPr lang="en-US"/>
              <a:t>Ways we can protect our children (119:9)</a:t>
            </a:r>
          </a:p>
          <a:p>
            <a:pPr lvl="1"/>
            <a:r>
              <a:rPr lang="en-US"/>
              <a:t>Isolation</a:t>
            </a:r>
          </a:p>
          <a:p>
            <a:pPr lvl="1"/>
            <a:r>
              <a:rPr lang="en-US"/>
              <a:t>Insulation</a:t>
            </a:r>
          </a:p>
          <a:p>
            <a:pPr marL="415800" indent="-342900"/>
            <a:r>
              <a:rPr lang="en-US"/>
              <a:t>How to accomplish this (119:10a)</a:t>
            </a:r>
          </a:p>
          <a:p>
            <a:pPr marL="792900" lvl="1" indent="-342900"/>
            <a:r>
              <a:rPr lang="en-US"/>
              <a:t>Family Bible Studies</a:t>
            </a:r>
          </a:p>
          <a:p>
            <a:pPr marL="792900" lvl="1" indent="-342900"/>
            <a:r>
              <a:rPr lang="en-US"/>
              <a:t>Memorization Work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141EBB-1D14-4346-A0F8-9C38D7903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096794"/>
            <a:ext cx="5065712" cy="332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08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83F0-E4F7-4DF9-A805-463D74CE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Blessings We Receive from Reading God’s Word: 2) </a:t>
            </a:r>
            <a:r>
              <a:rPr lang="en-US" b="1" dirty="0"/>
              <a:t>Delight</a:t>
            </a:r>
          </a:p>
        </p:txBody>
      </p:sp>
      <p:pic>
        <p:nvPicPr>
          <p:cNvPr id="6" name="Content Placeholder 5" descr="A herd of cows grazing on grass in front of a sunset&#10;&#10;Description generated with very high confidence">
            <a:extLst>
              <a:ext uri="{FF2B5EF4-FFF2-40B4-BE49-F238E27FC236}">
                <a16:creationId xmlns:a16="http://schemas.microsoft.com/office/drawing/2014/main" id="{C6E23735-082A-43C9-947C-E1C8A64B1A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1" y="2239105"/>
            <a:ext cx="4572000" cy="3044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12263-2E69-4B82-83A9-B2BC22CAFC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“Delight” is found 7 times in Psalm 119</a:t>
            </a:r>
          </a:p>
          <a:p>
            <a:r>
              <a:rPr lang="en-US" dirty="0"/>
              <a:t>If we Delight in something it brings us pleasure or joy</a:t>
            </a:r>
          </a:p>
          <a:p>
            <a:r>
              <a:rPr lang="en-US" dirty="0"/>
              <a:t>Rejoiced = Delight (119:14)</a:t>
            </a:r>
          </a:p>
          <a:p>
            <a:r>
              <a:rPr lang="en-US" dirty="0"/>
              <a:t>We should always be meditating on God’s Word (119:46-48)</a:t>
            </a:r>
          </a:p>
          <a:p>
            <a:r>
              <a:rPr lang="en-US" dirty="0"/>
              <a:t>Unlike the world, God’s word has no limit to perfection (119:96-97)</a:t>
            </a:r>
          </a:p>
        </p:txBody>
      </p:sp>
    </p:spTree>
    <p:extLst>
      <p:ext uri="{BB962C8B-B14F-4D97-AF65-F5344CB8AC3E}">
        <p14:creationId xmlns:p14="http://schemas.microsoft.com/office/powerpoint/2010/main" val="59828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F2A3-8B5D-41E8-AEE8-859F1318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Blessings We Receive from Reading God’s Word: 3) </a:t>
            </a:r>
            <a:r>
              <a:rPr lang="en-US" b="1" dirty="0"/>
              <a:t>Life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CBF17-DABC-4B7B-91F6-EF5059E10D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God’s Word is more essential to life than food</a:t>
            </a:r>
          </a:p>
          <a:p>
            <a:r>
              <a:rPr lang="en-US" dirty="0"/>
              <a:t>God’s Word brings us life (119:37)</a:t>
            </a:r>
          </a:p>
          <a:p>
            <a:r>
              <a:rPr lang="en-US" dirty="0"/>
              <a:t>Where do we seek comfort? (119:50)</a:t>
            </a:r>
          </a:p>
        </p:txBody>
      </p:sp>
      <p:pic>
        <p:nvPicPr>
          <p:cNvPr id="6" name="Content Placeholder 5" descr="A person holding a plate of food&#10;&#10;Description generated with very high confidence">
            <a:extLst>
              <a:ext uri="{FF2B5EF4-FFF2-40B4-BE49-F238E27FC236}">
                <a16:creationId xmlns:a16="http://schemas.microsoft.com/office/drawing/2014/main" id="{ADB53FFE-6696-44A8-BE55-BCDBE89F4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159550"/>
            <a:ext cx="5065712" cy="3204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15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AD94-EBB6-4F71-8D11-92CC81BB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Blessings We Receive from Reading God’s Word: </a:t>
            </a:r>
            <a:r>
              <a:rPr lang="en-US" b="1" dirty="0"/>
              <a:t>4) Illumination</a:t>
            </a:r>
            <a:endParaRPr lang="en-US" dirty="0"/>
          </a:p>
        </p:txBody>
      </p:sp>
      <p:pic>
        <p:nvPicPr>
          <p:cNvPr id="6" name="Content Placeholder 5" descr="A screen shot of a person&#10;&#10;Description generated with high confidence">
            <a:extLst>
              <a:ext uri="{FF2B5EF4-FFF2-40B4-BE49-F238E27FC236}">
                <a16:creationId xmlns:a16="http://schemas.microsoft.com/office/drawing/2014/main" id="{E8AF0C9D-18ED-4B43-9FB2-D73389B2D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03443"/>
            <a:ext cx="5059363" cy="291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21612-2827-48AC-9BBA-C3B595CC51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God gives us light (Proverbs 4:18-19)</a:t>
            </a:r>
          </a:p>
          <a:p>
            <a:r>
              <a:rPr lang="en-US" dirty="0"/>
              <a:t>Worldly pleasures are temporary – God’s light grants us knowledge (119:104-105)</a:t>
            </a:r>
          </a:p>
          <a:p>
            <a:r>
              <a:rPr lang="en-US" dirty="0"/>
              <a:t>The more we love God’s law, the more we will hate falsehoods (119:163)</a:t>
            </a:r>
          </a:p>
        </p:txBody>
      </p:sp>
    </p:spTree>
    <p:extLst>
      <p:ext uri="{BB962C8B-B14F-4D97-AF65-F5344CB8AC3E}">
        <p14:creationId xmlns:p14="http://schemas.microsoft.com/office/powerpoint/2010/main" val="302053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DE67-D8DC-453A-897A-9983BD0A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Blessings We Receive from Reading God’s Word: </a:t>
            </a:r>
            <a:r>
              <a:rPr lang="en-US" b="1" dirty="0"/>
              <a:t>5) A Sure Foundation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7802-E601-4129-9F79-296AAAC5A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/>
              <a:t>The only thing that never changes in this world, is that everything changes</a:t>
            </a:r>
          </a:p>
          <a:p>
            <a:r>
              <a:rPr lang="en-US" dirty="0"/>
              <a:t>God’s word does not change (119:147, 152, 160)</a:t>
            </a:r>
          </a:p>
          <a:p>
            <a:r>
              <a:rPr lang="en-US" dirty="0"/>
              <a:t>God’s word is our only hope</a:t>
            </a:r>
          </a:p>
        </p:txBody>
      </p:sp>
      <p:pic>
        <p:nvPicPr>
          <p:cNvPr id="6" name="Content Placeholder 5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B9439D95-1D21-4305-9185-A4238DD354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336850"/>
            <a:ext cx="5065712" cy="284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19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A46E-5434-4D5D-81E0-A0672311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Applications</a:t>
            </a:r>
            <a:endParaRPr lang="en-US" dirty="0"/>
          </a:p>
        </p:txBody>
      </p:sp>
      <p:pic>
        <p:nvPicPr>
          <p:cNvPr id="6" name="Content Placeholder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01F7EF4-1E6C-46CC-BA6D-F9A0AF183A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9823"/>
            <a:ext cx="5059363" cy="2643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82445-28C0-4881-8DB3-C12FD690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ctr"/>
          <a:lstStyle/>
          <a:p>
            <a:r>
              <a:rPr lang="en-US"/>
              <a:t>Get a good, reliable Bible translation</a:t>
            </a:r>
          </a:p>
          <a:p>
            <a:r>
              <a:rPr lang="en-US"/>
              <a:t>Start with the “Milk”</a:t>
            </a:r>
          </a:p>
          <a:p>
            <a:r>
              <a:rPr lang="en-US"/>
              <a:t>Pray for understanding</a:t>
            </a:r>
          </a:p>
          <a:p>
            <a:r>
              <a:rPr lang="en-US"/>
              <a:t>Join or start a study group</a:t>
            </a:r>
          </a:p>
          <a:p>
            <a:r>
              <a:rPr lang="en-US"/>
              <a:t>Journal</a:t>
            </a:r>
          </a:p>
          <a:p>
            <a:r>
              <a:rPr lang="en-US"/>
              <a:t>Don’t give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9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clock, table&#10;&#10;Description generated with high confidence">
            <a:extLst>
              <a:ext uri="{FF2B5EF4-FFF2-40B4-BE49-F238E27FC236}">
                <a16:creationId xmlns:a16="http://schemas.microsoft.com/office/drawing/2014/main" id="{E5FB1AF6-C314-4E84-9AD9-B808953F8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r="6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3061B-C8A1-41DD-9F60-9E1348E6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Some Parting Words</a:t>
            </a:r>
          </a:p>
        </p:txBody>
      </p:sp>
    </p:spTree>
    <p:extLst>
      <p:ext uri="{BB962C8B-B14F-4D97-AF65-F5344CB8AC3E}">
        <p14:creationId xmlns:p14="http://schemas.microsoft.com/office/powerpoint/2010/main" val="3178953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265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Slate</vt:lpstr>
      <vt:lpstr>A Final Admonition</vt:lpstr>
      <vt:lpstr>5 Blessings We Receive from Reading God’s Word: 1) Security</vt:lpstr>
      <vt:lpstr>5 Blessings We Receive from Reading God’s Word: 2) Delight</vt:lpstr>
      <vt:lpstr>5 Blessings We Receive from Reading God’s Word: 3) Life</vt:lpstr>
      <vt:lpstr>5 Blessings We Receive from Reading God’s Word: 4) Illumination</vt:lpstr>
      <vt:lpstr>5 Blessings We Receive from Reading God’s Word: 5) A Sure Foundation</vt:lpstr>
      <vt:lpstr>Applications</vt:lpstr>
      <vt:lpstr>Some Parting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Final Admonition</dc:title>
  <dc:creator>Colton Douthitt</dc:creator>
  <cp:lastModifiedBy>Colton Douthitt</cp:lastModifiedBy>
  <cp:revision>2</cp:revision>
  <dcterms:created xsi:type="dcterms:W3CDTF">2018-07-22T01:39:05Z</dcterms:created>
  <dcterms:modified xsi:type="dcterms:W3CDTF">2018-07-22T02:09:36Z</dcterms:modified>
</cp:coreProperties>
</file>