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426" y="-12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960105"/>
            <a:ext cx="9144000" cy="176080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6" y="0"/>
            <a:ext cx="3038475" cy="5715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781300"/>
            <a:ext cx="6480048" cy="191770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287343"/>
            <a:ext cx="6480048" cy="14605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85AD-F580-4A1A-B7CF-34CF12DB7B2E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D929-58B0-4AF6-B4B0-C356D05503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85AD-F580-4A1A-B7CF-34CF12DB7B2E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D929-58B0-4AF6-B4B0-C356D0550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85AD-F580-4A1A-B7CF-34CF12DB7B2E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D929-58B0-4AF6-B4B0-C356D0550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85AD-F580-4A1A-B7CF-34CF12DB7B2E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D929-58B0-4AF6-B4B0-C356D0550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960105"/>
            <a:ext cx="9144000" cy="176080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6" y="0"/>
            <a:ext cx="3038475" cy="5715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86531"/>
            <a:ext cx="6629400" cy="1521969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71500"/>
            <a:ext cx="6629400" cy="888907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85AD-F580-4A1A-B7CF-34CF12DB7B2E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D929-58B0-4AF6-B4B0-C356D05503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7467600" cy="9525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3657600" cy="377163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333500"/>
            <a:ext cx="3657600" cy="377163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85AD-F580-4A1A-B7CF-34CF12DB7B2E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D929-58B0-4AF6-B4B0-C356D0550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8229600" cy="9525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0"/>
            <a:ext cx="4040188" cy="6985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572000"/>
            <a:ext cx="4041775" cy="6985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264094"/>
            <a:ext cx="4040188" cy="3284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64094"/>
            <a:ext cx="4041775" cy="3284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85AD-F580-4A1A-B7CF-34CF12DB7B2E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D929-58B0-4AF6-B4B0-C356D0550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70648" cy="9525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85AD-F580-4A1A-B7CF-34CF12DB7B2E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58D929-58B0-4AF6-B4B0-C356D05503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85AD-F580-4A1A-B7CF-34CF12DB7B2E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D929-58B0-4AF6-B4B0-C356D0550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940"/>
            <a:ext cx="3200400" cy="608542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78687"/>
            <a:ext cx="2743200" cy="7620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51000"/>
            <a:ext cx="7086600" cy="317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85AD-F580-4A1A-B7CF-34CF12DB7B2E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5351720"/>
            <a:ext cx="762000" cy="304271"/>
          </a:xfrm>
        </p:spPr>
        <p:txBody>
          <a:bodyPr/>
          <a:lstStyle/>
          <a:p>
            <a:fld id="{6E58D929-58B0-4AF6-B4B0-C356D0550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421424"/>
            <a:ext cx="3053868" cy="104484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849923"/>
            <a:ext cx="4114800" cy="34290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498971"/>
            <a:ext cx="3053866" cy="2219568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351720"/>
            <a:ext cx="2133600" cy="304271"/>
          </a:xfrm>
        </p:spPr>
        <p:txBody>
          <a:bodyPr/>
          <a:lstStyle/>
          <a:p>
            <a:fld id="{4DBE85AD-F580-4A1A-B7CF-34CF12DB7B2E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D929-58B0-4AF6-B4B0-C356D0550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960105"/>
            <a:ext cx="9144000" cy="176080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715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28865"/>
            <a:ext cx="7467600" cy="9525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7467600" cy="37716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5351720"/>
            <a:ext cx="2133600" cy="304271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BE85AD-F580-4A1A-B7CF-34CF12DB7B2E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5351720"/>
            <a:ext cx="2895600" cy="304271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5351720"/>
            <a:ext cx="762000" cy="30427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58D929-58B0-4AF6-B4B0-C356D05503A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Imprecatory Psalms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They use vehement and violent language against enemies and evildoers</a:t>
            </a:r>
          </a:p>
          <a:p>
            <a:r>
              <a:rPr lang="en-US" dirty="0" smtClean="0"/>
              <a:t>They are careful to take God’s viewpoint</a:t>
            </a:r>
          </a:p>
          <a:p>
            <a:r>
              <a:rPr lang="en-US" dirty="0" smtClean="0"/>
              <a:t>They are pure, unselfish zeal for the honor of God</a:t>
            </a:r>
          </a:p>
          <a:p>
            <a:r>
              <a:rPr lang="en-US" dirty="0" smtClean="0"/>
              <a:t>They express a holy hatred of that which is contrary to the nature of God and His divine purposes – sin is really bad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Imprecatory Psalms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They express righteous indignation – anger without sin (Eph.4:26)</a:t>
            </a:r>
          </a:p>
          <a:p>
            <a:r>
              <a:rPr lang="en-US" dirty="0" smtClean="0"/>
              <a:t>They express a desire to see the righteous character of God vindicated</a:t>
            </a:r>
          </a:p>
          <a:p>
            <a:r>
              <a:rPr lang="en-US" dirty="0" smtClean="0"/>
              <a:t>They express a desire that those who hold God in contempt be held accountable</a:t>
            </a:r>
          </a:p>
          <a:p>
            <a:r>
              <a:rPr lang="en-US" dirty="0" smtClean="0"/>
              <a:t>They desire to give glory to God’s justice and goodness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Imprecatory Psalms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God is righteous.  He hates sin.</a:t>
            </a:r>
          </a:p>
          <a:p>
            <a:r>
              <a:rPr lang="en-US" dirty="0" smtClean="0"/>
              <a:t>Christians are to pray for their enemies, refusing to take personal revenge (Matt.5:38-48; Rom.12:14,17,19-21)</a:t>
            </a:r>
          </a:p>
          <a:p>
            <a:r>
              <a:rPr lang="en-US" dirty="0" smtClean="0"/>
              <a:t>Christians pray that the wicked may know Christ and His love</a:t>
            </a:r>
          </a:p>
          <a:p>
            <a:r>
              <a:rPr lang="en-US" dirty="0" smtClean="0"/>
              <a:t>Like God, Christians do not desire that anyone be lost eternally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</TotalTime>
  <Words>157</Words>
  <Application>Microsoft Office PowerPoint</Application>
  <PresentationFormat>On-screen Show (16:10)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Technic</vt:lpstr>
      <vt:lpstr>The Imprecatory Psalms</vt:lpstr>
      <vt:lpstr>The Imprecatory Psalms</vt:lpstr>
      <vt:lpstr>The Imprecatory Psalms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Imprecatory Psalms</dc:title>
  <dc:creator>S Vifquain</dc:creator>
  <cp:lastModifiedBy>S Vifquain</cp:lastModifiedBy>
  <cp:revision>3</cp:revision>
  <dcterms:created xsi:type="dcterms:W3CDTF">2018-07-22T18:54:57Z</dcterms:created>
  <dcterms:modified xsi:type="dcterms:W3CDTF">2018-07-22T19:05:36Z</dcterms:modified>
</cp:coreProperties>
</file>