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6"/>
  </p:notesMasterIdLst>
  <p:sldIdLst>
    <p:sldId id="256" r:id="rId3"/>
    <p:sldId id="258" r:id="rId4"/>
    <p:sldId id="257" r:id="rId5"/>
    <p:sldId id="286" r:id="rId6"/>
    <p:sldId id="271" r:id="rId7"/>
    <p:sldId id="274" r:id="rId8"/>
    <p:sldId id="273" r:id="rId9"/>
    <p:sldId id="272" r:id="rId10"/>
    <p:sldId id="259" r:id="rId11"/>
    <p:sldId id="279" r:id="rId12"/>
    <p:sldId id="285" r:id="rId13"/>
    <p:sldId id="284" r:id="rId14"/>
    <p:sldId id="260"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60"/>
  </p:normalViewPr>
  <p:slideViewPr>
    <p:cSldViewPr snapToGrid="0">
      <p:cViewPr varScale="1">
        <p:scale>
          <a:sx n="69" d="100"/>
          <a:sy n="69" d="100"/>
        </p:scale>
        <p:origin x="-216" y="-10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6619B4F-E60E-4C2D-B2BF-EB01A0A53EEA}" type="datetimeFigureOut">
              <a:rPr lang="en-US" smtClean="0"/>
              <a:pPr/>
              <a:t>1/13/19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7A2C161-4E91-4BE8-85BF-FAD0EE8944F0}" type="slidenum">
              <a:rPr lang="en-US" smtClean="0"/>
              <a:pPr/>
              <a:t>‹#›</a:t>
            </a:fld>
            <a:endParaRPr lang="en-US"/>
          </a:p>
        </p:txBody>
      </p:sp>
    </p:spTree>
    <p:extLst>
      <p:ext uri="{BB962C8B-B14F-4D97-AF65-F5344CB8AC3E}">
        <p14:creationId xmlns:p14="http://schemas.microsoft.com/office/powerpoint/2010/main" val="10851775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Slide Image Placeholder 1"/>
          <p:cNvSpPr>
            <a:spLocks noGrp="1" noRot="1" noChangeAspect="1"/>
          </p:cNvSpPr>
          <p:nvPr>
            <p:ph type="sldImg"/>
          </p:nvPr>
        </p:nvSpPr>
        <p:spPr bwMode="auto">
          <a:noFill/>
          <a:ln>
            <a:solidFill>
              <a:srgbClr val="000000"/>
            </a:solidFill>
            <a:miter lim="800000"/>
            <a:headEnd/>
            <a:tailEnd/>
          </a:ln>
        </p:spPr>
      </p:sp>
      <p:sp>
        <p:nvSpPr>
          <p:cNvPr id="5734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a:t>Discuss timeline and delays the people had in finishing the task at hand.</a:t>
            </a:r>
          </a:p>
          <a:p>
            <a:pPr>
              <a:spcBef>
                <a:spcPct val="0"/>
              </a:spcBef>
            </a:pPr>
            <a:r>
              <a:rPr lang="en-US"/>
              <a:t>Pick up the point that when work stopped they did not pursue through the difficulties</a:t>
            </a:r>
          </a:p>
          <a:p>
            <a:pPr>
              <a:spcBef>
                <a:spcPct val="0"/>
              </a:spcBef>
            </a:pPr>
            <a:r>
              <a:rPr lang="en-US"/>
              <a:t>14 years of work stoppage- during which the people were happy to work on their homes while the house of God was left in ruins.</a:t>
            </a:r>
          </a:p>
          <a:p>
            <a:pPr>
              <a:spcBef>
                <a:spcPct val="0"/>
              </a:spcBef>
            </a:pPr>
            <a:r>
              <a:rPr lang="en-US"/>
              <a:t>How easy is it for us to focus on our lives that at times seem more important than the work of God. =&gt; If we accomplish God’s will our meager lives will be fulfilled in the process but if we focus on us then God is lost in the process</a:t>
            </a:r>
          </a:p>
        </p:txBody>
      </p:sp>
      <p:sp>
        <p:nvSpPr>
          <p:cNvPr id="5734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93AE2F3-D8F3-4971-ABE6-BB74E3252D58}" type="slidenum">
              <a:rPr lang="en-US"/>
              <a:pPr fontAlgn="base">
                <a:spcBef>
                  <a:spcPct val="0"/>
                </a:spcBef>
                <a:spcAft>
                  <a:spcPct val="0"/>
                </a:spcAft>
              </a:pPr>
              <a:t>5</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Slide Image Placeholder 1"/>
          <p:cNvSpPr>
            <a:spLocks noGrp="1" noRot="1" noChangeAspect="1"/>
          </p:cNvSpPr>
          <p:nvPr>
            <p:ph type="sldImg"/>
          </p:nvPr>
        </p:nvSpPr>
        <p:spPr bwMode="auto">
          <a:noFill/>
          <a:ln>
            <a:solidFill>
              <a:srgbClr val="000000"/>
            </a:solidFill>
            <a:miter lim="800000"/>
            <a:headEnd/>
            <a:tailEnd/>
          </a:ln>
        </p:spPr>
      </p:sp>
      <p:sp>
        <p:nvSpPr>
          <p:cNvPr id="5939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a:t>1. Haggai means festival</a:t>
            </a:r>
          </a:p>
          <a:p>
            <a:pPr>
              <a:spcBef>
                <a:spcPct val="0"/>
              </a:spcBef>
            </a:pPr>
            <a:r>
              <a:rPr lang="en-US"/>
              <a:t>2. God comes calling to the people after he patiently waited for them to  “come to their senses”</a:t>
            </a:r>
          </a:p>
          <a:p>
            <a:pPr>
              <a:spcBef>
                <a:spcPct val="0"/>
              </a:spcBef>
            </a:pPr>
            <a:r>
              <a:rPr lang="en-US"/>
              <a:t>3. God’s patient pursuit of the people and displeasure in their turning away from His work to go their own way</a:t>
            </a:r>
          </a:p>
          <a:p>
            <a:pPr>
              <a:spcBef>
                <a:spcPct val="0"/>
              </a:spcBef>
            </a:pPr>
            <a:r>
              <a:rPr lang="en-US"/>
              <a:t>4. God’s patient call- Consider your ways- Just think about what your doing and how absurd it is when I called you out of captivity to rebuild my house and come back to the promise land- you are worried about yourselves which is what got you into this mess in the first place</a:t>
            </a:r>
          </a:p>
          <a:p>
            <a:pPr>
              <a:spcBef>
                <a:spcPct val="0"/>
              </a:spcBef>
            </a:pPr>
            <a:r>
              <a:rPr lang="en-US"/>
              <a:t>5. How contagious is sin in the camp? How easy they were led astray, it’s easy to be distracted when you want to be distracted.  The cowards way out is to say it’s too hard or it’s not worth it or I can’t do it.  When it’s God’s will nothing can impede it’s progress</a:t>
            </a:r>
          </a:p>
        </p:txBody>
      </p:sp>
      <p:sp>
        <p:nvSpPr>
          <p:cNvPr id="5939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E72F756-EDD2-4E57-B5BD-3B845711022C}" type="slidenum">
              <a:rPr lang="en-US"/>
              <a:pPr fontAlgn="base">
                <a:spcBef>
                  <a:spcPct val="0"/>
                </a:spcBef>
                <a:spcAft>
                  <a:spcPct val="0"/>
                </a:spcAft>
              </a:pPr>
              <a:t>6</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Slide Image Placeholder 1"/>
          <p:cNvSpPr>
            <a:spLocks noGrp="1" noRot="1" noChangeAspect="1"/>
          </p:cNvSpPr>
          <p:nvPr>
            <p:ph type="sldImg"/>
          </p:nvPr>
        </p:nvSpPr>
        <p:spPr bwMode="auto">
          <a:noFill/>
          <a:ln>
            <a:solidFill>
              <a:srgbClr val="000000"/>
            </a:solidFill>
            <a:miter lim="800000"/>
            <a:headEnd/>
            <a:tailEnd/>
          </a:ln>
        </p:spPr>
      </p:sp>
      <p:sp>
        <p:nvSpPr>
          <p:cNvPr id="6144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a:t>1. Homer Hailey quote from commentary on the minor prophets- discuss discouragement and ways we feel discouragement and ways to overcome it.  Ask question of the class. Is it right that they gave up? How to we give up today in similar ways? Is God asking us to consider our ways? If so what’s the answer?</a:t>
            </a:r>
          </a:p>
        </p:txBody>
      </p:sp>
      <p:sp>
        <p:nvSpPr>
          <p:cNvPr id="6144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3571E8A-0A65-495E-A02B-09762BDE5423}" type="slidenum">
              <a:rPr lang="en-US"/>
              <a:pPr fontAlgn="base">
                <a:spcBef>
                  <a:spcPct val="0"/>
                </a:spcBef>
                <a:spcAft>
                  <a:spcPct val="0"/>
                </a:spcAft>
              </a:pPr>
              <a:t>7</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Slide Image Placeholder 1"/>
          <p:cNvSpPr>
            <a:spLocks noGrp="1" noRot="1" noChangeAspect="1"/>
          </p:cNvSpPr>
          <p:nvPr>
            <p:ph type="sldImg"/>
          </p:nvPr>
        </p:nvSpPr>
        <p:spPr bwMode="auto">
          <a:noFill/>
          <a:ln>
            <a:solidFill>
              <a:srgbClr val="000000"/>
            </a:solidFill>
            <a:miter lim="800000"/>
            <a:headEnd/>
            <a:tailEnd/>
          </a:ln>
        </p:spPr>
      </p:sp>
      <p:sp>
        <p:nvSpPr>
          <p:cNvPr id="63490" name="Notes Placeholder 2"/>
          <p:cNvSpPr>
            <a:spLocks noGrp="1"/>
          </p:cNvSpPr>
          <p:nvPr>
            <p:ph type="body" idx="1"/>
          </p:nvPr>
        </p:nvSpPr>
        <p:spPr bwMode="auto">
          <a:noFill/>
        </p:spPr>
        <p:txBody>
          <a:bodyPr wrap="square" numCol="1" anchor="t" anchorCtr="0" compatLnSpc="1">
            <a:prstTxWarp prst="textNoShape">
              <a:avLst/>
            </a:prstTxWarp>
          </a:bodyPr>
          <a:lstStyle/>
          <a:p>
            <a:pPr marL="228600" indent="-228600">
              <a:spcBef>
                <a:spcPct val="0"/>
              </a:spcBef>
              <a:buFontTx/>
              <a:buAutoNum type="arabicPeriod"/>
            </a:pPr>
            <a:r>
              <a:rPr lang="en-US"/>
              <a:t>There is always a faithful remnant of God’s people.  The faithful, however small, are the reason God is longsuffering.</a:t>
            </a:r>
          </a:p>
          <a:p>
            <a:pPr marL="228600" indent="-228600">
              <a:spcBef>
                <a:spcPct val="0"/>
              </a:spcBef>
              <a:buFontTx/>
              <a:buAutoNum type="arabicPeriod"/>
            </a:pPr>
            <a:r>
              <a:rPr lang="en-US"/>
              <a:t>Discuss the nature of the Kingdom of God and Hebrews 12.  How thankful should we be to be a part of this great kingdom? What a great motivating force to call on us to Never give up and Never bow to the pressures of discouragement.</a:t>
            </a:r>
          </a:p>
          <a:p>
            <a:pPr marL="228600" indent="-228600">
              <a:spcBef>
                <a:spcPct val="0"/>
              </a:spcBef>
              <a:buFontTx/>
              <a:buAutoNum type="arabicPeriod"/>
            </a:pPr>
            <a:r>
              <a:rPr lang="en-US"/>
              <a:t>Discuss this profound question the prophet asks and how it relates to our lives today- Is the seed sitting in the barns of our lives?</a:t>
            </a:r>
          </a:p>
        </p:txBody>
      </p:sp>
      <p:sp>
        <p:nvSpPr>
          <p:cNvPr id="6349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8962CCB-BE87-4022-A932-176D9CA6D5EE}" type="slidenum">
              <a:rPr lang="en-US"/>
              <a:pPr fontAlgn="base">
                <a:spcBef>
                  <a:spcPct val="0"/>
                </a:spcBef>
                <a:spcAft>
                  <a:spcPct val="0"/>
                </a:spcAft>
              </a:pPr>
              <a:t>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86F022-422C-433D-A453-394A64BE14E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444D3DD-0726-4E14-B103-FFBBF2DFCFF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4EB6FBE-1C99-4DD2-B74F-E411F6EE2D4B}"/>
              </a:ext>
            </a:extLst>
          </p:cNvPr>
          <p:cNvSpPr>
            <a:spLocks noGrp="1"/>
          </p:cNvSpPr>
          <p:nvPr>
            <p:ph type="dt" sz="half" idx="10"/>
          </p:nvPr>
        </p:nvSpPr>
        <p:spPr/>
        <p:txBody>
          <a:bodyPr/>
          <a:lstStyle/>
          <a:p>
            <a:fld id="{A0CE67A1-6965-4251-AA78-19C8806A2E80}" type="datetimeFigureOut">
              <a:rPr lang="en-US" smtClean="0"/>
              <a:pPr/>
              <a:t>1/13/19</a:t>
            </a:fld>
            <a:endParaRPr lang="en-US"/>
          </a:p>
        </p:txBody>
      </p:sp>
      <p:sp>
        <p:nvSpPr>
          <p:cNvPr id="5" name="Footer Placeholder 4">
            <a:extLst>
              <a:ext uri="{FF2B5EF4-FFF2-40B4-BE49-F238E27FC236}">
                <a16:creationId xmlns:a16="http://schemas.microsoft.com/office/drawing/2014/main" id="{29FEB4A6-2886-46BB-BAB0-E665FBCF20C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A64A41A-C27B-4DE2-9DEE-82FEDD5A6AB9}"/>
              </a:ext>
            </a:extLst>
          </p:cNvPr>
          <p:cNvSpPr>
            <a:spLocks noGrp="1"/>
          </p:cNvSpPr>
          <p:nvPr>
            <p:ph type="sldNum" sz="quarter" idx="12"/>
          </p:nvPr>
        </p:nvSpPr>
        <p:spPr/>
        <p:txBody>
          <a:bodyPr/>
          <a:lstStyle/>
          <a:p>
            <a:fld id="{4CFEAC60-D741-4EA4-98D0-2F70F988354B}" type="slidenum">
              <a:rPr lang="en-US" smtClean="0"/>
              <a:pPr/>
              <a:t>‹#›</a:t>
            </a:fld>
            <a:endParaRPr lang="en-US"/>
          </a:p>
        </p:txBody>
      </p:sp>
    </p:spTree>
    <p:extLst>
      <p:ext uri="{BB962C8B-B14F-4D97-AF65-F5344CB8AC3E}">
        <p14:creationId xmlns:p14="http://schemas.microsoft.com/office/powerpoint/2010/main" val="15003956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1762A0-D5DB-486A-9C07-5B6E4CA1663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83CF466-F99E-42A8-BF7B-48678E1DCC66}"/>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E6976E8-2D07-4279-AC9D-9B179AEAE51A}"/>
              </a:ext>
            </a:extLst>
          </p:cNvPr>
          <p:cNvSpPr>
            <a:spLocks noGrp="1"/>
          </p:cNvSpPr>
          <p:nvPr>
            <p:ph type="dt" sz="half" idx="10"/>
          </p:nvPr>
        </p:nvSpPr>
        <p:spPr/>
        <p:txBody>
          <a:bodyPr/>
          <a:lstStyle/>
          <a:p>
            <a:fld id="{A0CE67A1-6965-4251-AA78-19C8806A2E80}" type="datetimeFigureOut">
              <a:rPr lang="en-US" smtClean="0"/>
              <a:pPr/>
              <a:t>1/13/19</a:t>
            </a:fld>
            <a:endParaRPr lang="en-US"/>
          </a:p>
        </p:txBody>
      </p:sp>
      <p:sp>
        <p:nvSpPr>
          <p:cNvPr id="5" name="Footer Placeholder 4">
            <a:extLst>
              <a:ext uri="{FF2B5EF4-FFF2-40B4-BE49-F238E27FC236}">
                <a16:creationId xmlns:a16="http://schemas.microsoft.com/office/drawing/2014/main" id="{60B8485C-2199-4FFE-9ADA-80CDEFB6B5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74F5301-F857-41DB-972C-D09FBBE54B6A}"/>
              </a:ext>
            </a:extLst>
          </p:cNvPr>
          <p:cNvSpPr>
            <a:spLocks noGrp="1"/>
          </p:cNvSpPr>
          <p:nvPr>
            <p:ph type="sldNum" sz="quarter" idx="12"/>
          </p:nvPr>
        </p:nvSpPr>
        <p:spPr/>
        <p:txBody>
          <a:bodyPr/>
          <a:lstStyle/>
          <a:p>
            <a:fld id="{4CFEAC60-D741-4EA4-98D0-2F70F988354B}" type="slidenum">
              <a:rPr lang="en-US" smtClean="0"/>
              <a:pPr/>
              <a:t>‹#›</a:t>
            </a:fld>
            <a:endParaRPr lang="en-US"/>
          </a:p>
        </p:txBody>
      </p:sp>
    </p:spTree>
    <p:extLst>
      <p:ext uri="{BB962C8B-B14F-4D97-AF65-F5344CB8AC3E}">
        <p14:creationId xmlns:p14="http://schemas.microsoft.com/office/powerpoint/2010/main" val="37441306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FF73BBD-6069-4C13-92F7-4FCB1CB4F1C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2BABD95-3286-42EB-84F5-ABFBD69889AF}"/>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031F770-7EF1-453C-B9EA-0EB0A45D3357}"/>
              </a:ext>
            </a:extLst>
          </p:cNvPr>
          <p:cNvSpPr>
            <a:spLocks noGrp="1"/>
          </p:cNvSpPr>
          <p:nvPr>
            <p:ph type="dt" sz="half" idx="10"/>
          </p:nvPr>
        </p:nvSpPr>
        <p:spPr/>
        <p:txBody>
          <a:bodyPr/>
          <a:lstStyle/>
          <a:p>
            <a:fld id="{A0CE67A1-6965-4251-AA78-19C8806A2E80}" type="datetimeFigureOut">
              <a:rPr lang="en-US" smtClean="0"/>
              <a:pPr/>
              <a:t>1/13/19</a:t>
            </a:fld>
            <a:endParaRPr lang="en-US"/>
          </a:p>
        </p:txBody>
      </p:sp>
      <p:sp>
        <p:nvSpPr>
          <p:cNvPr id="5" name="Footer Placeholder 4">
            <a:extLst>
              <a:ext uri="{FF2B5EF4-FFF2-40B4-BE49-F238E27FC236}">
                <a16:creationId xmlns:a16="http://schemas.microsoft.com/office/drawing/2014/main" id="{75F17B2E-AE7D-4914-BD82-DD6AA55EC51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564914A-0A11-40A3-A7EE-34EFD38D2574}"/>
              </a:ext>
            </a:extLst>
          </p:cNvPr>
          <p:cNvSpPr>
            <a:spLocks noGrp="1"/>
          </p:cNvSpPr>
          <p:nvPr>
            <p:ph type="sldNum" sz="quarter" idx="12"/>
          </p:nvPr>
        </p:nvSpPr>
        <p:spPr/>
        <p:txBody>
          <a:bodyPr/>
          <a:lstStyle/>
          <a:p>
            <a:fld id="{4CFEAC60-D741-4EA4-98D0-2F70F988354B}" type="slidenum">
              <a:rPr lang="en-US" smtClean="0"/>
              <a:pPr/>
              <a:t>‹#›</a:t>
            </a:fld>
            <a:endParaRPr lang="en-US"/>
          </a:p>
        </p:txBody>
      </p:sp>
    </p:spTree>
    <p:extLst>
      <p:ext uri="{BB962C8B-B14F-4D97-AF65-F5344CB8AC3E}">
        <p14:creationId xmlns:p14="http://schemas.microsoft.com/office/powerpoint/2010/main" val="11206747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7"/>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548640" indent="0" algn="ctr">
              <a:buNone/>
              <a:defRPr>
                <a:solidFill>
                  <a:schemeClr val="tx1">
                    <a:tint val="75000"/>
                  </a:schemeClr>
                </a:solidFill>
              </a:defRPr>
            </a:lvl2pPr>
            <a:lvl3pPr marL="1097280" indent="0" algn="ctr">
              <a:buNone/>
              <a:defRPr>
                <a:solidFill>
                  <a:schemeClr val="tx1">
                    <a:tint val="75000"/>
                  </a:schemeClr>
                </a:solidFill>
              </a:defRPr>
            </a:lvl3pPr>
            <a:lvl4pPr marL="1645920" indent="0" algn="ctr">
              <a:buNone/>
              <a:defRPr>
                <a:solidFill>
                  <a:schemeClr val="tx1">
                    <a:tint val="75000"/>
                  </a:schemeClr>
                </a:solidFill>
              </a:defRPr>
            </a:lvl4pPr>
            <a:lvl5pPr marL="2194560" indent="0" algn="ctr">
              <a:buNone/>
              <a:defRPr>
                <a:solidFill>
                  <a:schemeClr val="tx1">
                    <a:tint val="75000"/>
                  </a:schemeClr>
                </a:solidFill>
              </a:defRPr>
            </a:lvl5pPr>
            <a:lvl6pPr marL="2743200" indent="0" algn="ctr">
              <a:buNone/>
              <a:defRPr>
                <a:solidFill>
                  <a:schemeClr val="tx1">
                    <a:tint val="75000"/>
                  </a:schemeClr>
                </a:solidFill>
              </a:defRPr>
            </a:lvl6pPr>
            <a:lvl7pPr marL="3291840" indent="0" algn="ctr">
              <a:buNone/>
              <a:defRPr>
                <a:solidFill>
                  <a:schemeClr val="tx1">
                    <a:tint val="75000"/>
                  </a:schemeClr>
                </a:solidFill>
              </a:defRPr>
            </a:lvl7pPr>
            <a:lvl8pPr marL="3840480" indent="0" algn="ctr">
              <a:buNone/>
              <a:defRPr>
                <a:solidFill>
                  <a:schemeClr val="tx1">
                    <a:tint val="75000"/>
                  </a:schemeClr>
                </a:solidFill>
              </a:defRPr>
            </a:lvl8pPr>
            <a:lvl9pPr marL="438912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C3644E59-B543-45AA-994F-752EC4AFC6AC}" type="datetimeFigureOut">
              <a:rPr lang="en-US"/>
              <a:pPr>
                <a:defRPr/>
              </a:pPr>
              <a:t>1/13/19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20B5F6D-7D70-4B4B-AA55-F0625BB72E47}" type="slidenum">
              <a:rPr lang="en-US"/>
              <a:pPr>
                <a:defRPr/>
              </a:pPr>
              <a:t>‹#›</a:t>
            </a:fld>
            <a:endParaRPr lang="en-US"/>
          </a:p>
        </p:txBody>
      </p:sp>
    </p:spTree>
    <p:extLst>
      <p:ext uri="{BB962C8B-B14F-4D97-AF65-F5344CB8AC3E}">
        <p14:creationId xmlns:p14="http://schemas.microsoft.com/office/powerpoint/2010/main" val="31436348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96A648FD-FE36-4091-BCD1-7FA330F17BCA}" type="datetimeFigureOut">
              <a:rPr lang="en-US"/>
              <a:pPr>
                <a:defRPr/>
              </a:pPr>
              <a:t>1/13/19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CA8DDF4-4346-4A2A-9116-837431A7FE01}" type="slidenum">
              <a:rPr lang="en-US"/>
              <a:pPr>
                <a:defRPr/>
              </a:pPr>
              <a:t>‹#›</a:t>
            </a:fld>
            <a:endParaRPr lang="en-US"/>
          </a:p>
        </p:txBody>
      </p:sp>
    </p:spTree>
    <p:extLst>
      <p:ext uri="{BB962C8B-B14F-4D97-AF65-F5344CB8AC3E}">
        <p14:creationId xmlns:p14="http://schemas.microsoft.com/office/powerpoint/2010/main" val="171295621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6"/>
          </a:xfrm>
        </p:spPr>
        <p:txBody>
          <a:bodyPr anchor="t"/>
          <a:lstStyle>
            <a:lvl1pPr algn="l">
              <a:defRPr sz="48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400">
                <a:solidFill>
                  <a:schemeClr val="tx1">
                    <a:tint val="75000"/>
                  </a:schemeClr>
                </a:solidFill>
              </a:defRPr>
            </a:lvl1pPr>
            <a:lvl2pPr marL="548640" indent="0">
              <a:buNone/>
              <a:defRPr sz="2160">
                <a:solidFill>
                  <a:schemeClr val="tx1">
                    <a:tint val="75000"/>
                  </a:schemeClr>
                </a:solidFill>
              </a:defRPr>
            </a:lvl2pPr>
            <a:lvl3pPr marL="1097280" indent="0">
              <a:buNone/>
              <a:defRPr sz="1920">
                <a:solidFill>
                  <a:schemeClr val="tx1">
                    <a:tint val="75000"/>
                  </a:schemeClr>
                </a:solidFill>
              </a:defRPr>
            </a:lvl3pPr>
            <a:lvl4pPr marL="1645920" indent="0">
              <a:buNone/>
              <a:defRPr sz="1680">
                <a:solidFill>
                  <a:schemeClr val="tx1">
                    <a:tint val="75000"/>
                  </a:schemeClr>
                </a:solidFill>
              </a:defRPr>
            </a:lvl4pPr>
            <a:lvl5pPr marL="2194560" indent="0">
              <a:buNone/>
              <a:defRPr sz="1680">
                <a:solidFill>
                  <a:schemeClr val="tx1">
                    <a:tint val="75000"/>
                  </a:schemeClr>
                </a:solidFill>
              </a:defRPr>
            </a:lvl5pPr>
            <a:lvl6pPr marL="2743200" indent="0">
              <a:buNone/>
              <a:defRPr sz="1680">
                <a:solidFill>
                  <a:schemeClr val="tx1">
                    <a:tint val="75000"/>
                  </a:schemeClr>
                </a:solidFill>
              </a:defRPr>
            </a:lvl6pPr>
            <a:lvl7pPr marL="3291840" indent="0">
              <a:buNone/>
              <a:defRPr sz="1680">
                <a:solidFill>
                  <a:schemeClr val="tx1">
                    <a:tint val="75000"/>
                  </a:schemeClr>
                </a:solidFill>
              </a:defRPr>
            </a:lvl7pPr>
            <a:lvl8pPr marL="3840480" indent="0">
              <a:buNone/>
              <a:defRPr sz="1680">
                <a:solidFill>
                  <a:schemeClr val="tx1">
                    <a:tint val="75000"/>
                  </a:schemeClr>
                </a:solidFill>
              </a:defRPr>
            </a:lvl8pPr>
            <a:lvl9pPr marL="4389120" indent="0">
              <a:buNone/>
              <a:defRPr sz="168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34AAE434-379F-4A09-8E94-4CF6CDA8A1D6}" type="datetimeFigureOut">
              <a:rPr lang="en-US"/>
              <a:pPr>
                <a:defRPr/>
              </a:pPr>
              <a:t>1/13/19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DD31C3F-AEA6-4AED-9C96-7EB9E9127C3E}" type="slidenum">
              <a:rPr lang="en-US"/>
              <a:pPr>
                <a:defRPr/>
              </a:pPr>
              <a:t>‹#›</a:t>
            </a:fld>
            <a:endParaRPr lang="en-US"/>
          </a:p>
        </p:txBody>
      </p:sp>
    </p:spTree>
    <p:extLst>
      <p:ext uri="{BB962C8B-B14F-4D97-AF65-F5344CB8AC3E}">
        <p14:creationId xmlns:p14="http://schemas.microsoft.com/office/powerpoint/2010/main" val="44318901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333500"/>
            <a:ext cx="5384800" cy="3771900"/>
          </a:xfrm>
        </p:spPr>
        <p:txBody>
          <a:bodyPr/>
          <a:lstStyle>
            <a:lvl1pPr>
              <a:defRPr sz="3360"/>
            </a:lvl1pPr>
            <a:lvl2pPr>
              <a:defRPr sz="2880"/>
            </a:lvl2pPr>
            <a:lvl3pPr>
              <a:defRPr sz="2400"/>
            </a:lvl3pPr>
            <a:lvl4pPr>
              <a:defRPr sz="2160"/>
            </a:lvl4pPr>
            <a:lvl5pPr>
              <a:defRPr sz="2160"/>
            </a:lvl5pPr>
            <a:lvl6pPr>
              <a:defRPr sz="2160"/>
            </a:lvl6pPr>
            <a:lvl7pPr>
              <a:defRPr sz="2160"/>
            </a:lvl7pPr>
            <a:lvl8pPr>
              <a:defRPr sz="2160"/>
            </a:lvl8pPr>
            <a:lvl9pPr>
              <a:defRPr sz="216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333500"/>
            <a:ext cx="5384800" cy="3771900"/>
          </a:xfrm>
        </p:spPr>
        <p:txBody>
          <a:bodyPr/>
          <a:lstStyle>
            <a:lvl1pPr>
              <a:defRPr sz="3360"/>
            </a:lvl1pPr>
            <a:lvl2pPr>
              <a:defRPr sz="2880"/>
            </a:lvl2pPr>
            <a:lvl3pPr>
              <a:defRPr sz="2400"/>
            </a:lvl3pPr>
            <a:lvl4pPr>
              <a:defRPr sz="2160"/>
            </a:lvl4pPr>
            <a:lvl5pPr>
              <a:defRPr sz="2160"/>
            </a:lvl5pPr>
            <a:lvl6pPr>
              <a:defRPr sz="2160"/>
            </a:lvl6pPr>
            <a:lvl7pPr>
              <a:defRPr sz="2160"/>
            </a:lvl7pPr>
            <a:lvl8pPr>
              <a:defRPr sz="2160"/>
            </a:lvl8pPr>
            <a:lvl9pPr>
              <a:defRPr sz="216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C4D1547E-38F0-4413-B043-CE7F1BAA088D}" type="datetimeFigureOut">
              <a:rPr lang="en-US"/>
              <a:pPr>
                <a:defRPr/>
              </a:pPr>
              <a:t>1/13/19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EDE1E3E-2105-46F4-89B3-B7ED29826971}" type="slidenum">
              <a:rPr lang="en-US"/>
              <a:pPr>
                <a:defRPr/>
              </a:pPr>
              <a:t>‹#›</a:t>
            </a:fld>
            <a:endParaRPr lang="en-US"/>
          </a:p>
        </p:txBody>
      </p:sp>
    </p:spTree>
    <p:extLst>
      <p:ext uri="{BB962C8B-B14F-4D97-AF65-F5344CB8AC3E}">
        <p14:creationId xmlns:p14="http://schemas.microsoft.com/office/powerpoint/2010/main" val="42488009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4"/>
            <a:ext cx="5386917" cy="639762"/>
          </a:xfrm>
        </p:spPr>
        <p:txBody>
          <a:bodyPr anchor="b"/>
          <a:lstStyle>
            <a:lvl1pPr marL="0" indent="0">
              <a:buNone/>
              <a:defRPr sz="2880" b="1"/>
            </a:lvl1pPr>
            <a:lvl2pPr marL="548640" indent="0">
              <a:buNone/>
              <a:defRPr sz="2400" b="1"/>
            </a:lvl2pPr>
            <a:lvl3pPr marL="1097280" indent="0">
              <a:buNone/>
              <a:defRPr sz="2160" b="1"/>
            </a:lvl3pPr>
            <a:lvl4pPr marL="1645920" indent="0">
              <a:buNone/>
              <a:defRPr sz="1920" b="1"/>
            </a:lvl4pPr>
            <a:lvl5pPr marL="2194560" indent="0">
              <a:buNone/>
              <a:defRPr sz="1920" b="1"/>
            </a:lvl5pPr>
            <a:lvl6pPr marL="2743200" indent="0">
              <a:buNone/>
              <a:defRPr sz="1920" b="1"/>
            </a:lvl6pPr>
            <a:lvl7pPr marL="3291840" indent="0">
              <a:buNone/>
              <a:defRPr sz="1920" b="1"/>
            </a:lvl7pPr>
            <a:lvl8pPr marL="3840480" indent="0">
              <a:buNone/>
              <a:defRPr sz="1920" b="1"/>
            </a:lvl8pPr>
            <a:lvl9pPr marL="4389120" indent="0">
              <a:buNone/>
              <a:defRPr sz="192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880"/>
            </a:lvl1pPr>
            <a:lvl2pPr>
              <a:defRPr sz="2400"/>
            </a:lvl2pPr>
            <a:lvl3pPr>
              <a:defRPr sz="2160"/>
            </a:lvl3pPr>
            <a:lvl4pPr>
              <a:defRPr sz="1920"/>
            </a:lvl4pPr>
            <a:lvl5pPr>
              <a:defRPr sz="1920"/>
            </a:lvl5pPr>
            <a:lvl6pPr>
              <a:defRPr sz="1920"/>
            </a:lvl6pPr>
            <a:lvl7pPr>
              <a:defRPr sz="1920"/>
            </a:lvl7pPr>
            <a:lvl8pPr>
              <a:defRPr sz="1920"/>
            </a:lvl8pPr>
            <a:lvl9pPr>
              <a:defRPr sz="192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4"/>
            <a:ext cx="5389033" cy="639762"/>
          </a:xfrm>
        </p:spPr>
        <p:txBody>
          <a:bodyPr anchor="b"/>
          <a:lstStyle>
            <a:lvl1pPr marL="0" indent="0">
              <a:buNone/>
              <a:defRPr sz="2880" b="1"/>
            </a:lvl1pPr>
            <a:lvl2pPr marL="548640" indent="0">
              <a:buNone/>
              <a:defRPr sz="2400" b="1"/>
            </a:lvl2pPr>
            <a:lvl3pPr marL="1097280" indent="0">
              <a:buNone/>
              <a:defRPr sz="2160" b="1"/>
            </a:lvl3pPr>
            <a:lvl4pPr marL="1645920" indent="0">
              <a:buNone/>
              <a:defRPr sz="1920" b="1"/>
            </a:lvl4pPr>
            <a:lvl5pPr marL="2194560" indent="0">
              <a:buNone/>
              <a:defRPr sz="1920" b="1"/>
            </a:lvl5pPr>
            <a:lvl6pPr marL="2743200" indent="0">
              <a:buNone/>
              <a:defRPr sz="1920" b="1"/>
            </a:lvl6pPr>
            <a:lvl7pPr marL="3291840" indent="0">
              <a:buNone/>
              <a:defRPr sz="1920" b="1"/>
            </a:lvl7pPr>
            <a:lvl8pPr marL="3840480" indent="0">
              <a:buNone/>
              <a:defRPr sz="1920" b="1"/>
            </a:lvl8pPr>
            <a:lvl9pPr marL="4389120" indent="0">
              <a:buNone/>
              <a:defRPr sz="192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880"/>
            </a:lvl1pPr>
            <a:lvl2pPr>
              <a:defRPr sz="2400"/>
            </a:lvl2pPr>
            <a:lvl3pPr>
              <a:defRPr sz="2160"/>
            </a:lvl3pPr>
            <a:lvl4pPr>
              <a:defRPr sz="1920"/>
            </a:lvl4pPr>
            <a:lvl5pPr>
              <a:defRPr sz="1920"/>
            </a:lvl5pPr>
            <a:lvl6pPr>
              <a:defRPr sz="1920"/>
            </a:lvl6pPr>
            <a:lvl7pPr>
              <a:defRPr sz="1920"/>
            </a:lvl7pPr>
            <a:lvl8pPr>
              <a:defRPr sz="1920"/>
            </a:lvl8pPr>
            <a:lvl9pPr>
              <a:defRPr sz="192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6BF3E9A8-2D92-4C9F-8C6B-3DD1BA2BBC99}" type="datetimeFigureOut">
              <a:rPr lang="en-US"/>
              <a:pPr>
                <a:defRPr/>
              </a:pPr>
              <a:t>1/13/19</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F4525681-CDDF-44E4-A486-06FF350D688E}" type="slidenum">
              <a:rPr lang="en-US"/>
              <a:pPr>
                <a:defRPr/>
              </a:pPr>
              <a:t>‹#›</a:t>
            </a:fld>
            <a:endParaRPr lang="en-US"/>
          </a:p>
        </p:txBody>
      </p:sp>
    </p:spTree>
    <p:extLst>
      <p:ext uri="{BB962C8B-B14F-4D97-AF65-F5344CB8AC3E}">
        <p14:creationId xmlns:p14="http://schemas.microsoft.com/office/powerpoint/2010/main" val="168017520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27CDFDB4-D97F-415D-9004-1048F9D24C27}" type="datetimeFigureOut">
              <a:rPr lang="en-US"/>
              <a:pPr>
                <a:defRPr/>
              </a:pPr>
              <a:t>1/13/19</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BE531001-D05F-49AA-A076-411CB1A4E8E6}" type="slidenum">
              <a:rPr lang="en-US"/>
              <a:pPr>
                <a:defRPr/>
              </a:pPr>
              <a:t>‹#›</a:t>
            </a:fld>
            <a:endParaRPr lang="en-US"/>
          </a:p>
        </p:txBody>
      </p:sp>
    </p:spTree>
    <p:extLst>
      <p:ext uri="{BB962C8B-B14F-4D97-AF65-F5344CB8AC3E}">
        <p14:creationId xmlns:p14="http://schemas.microsoft.com/office/powerpoint/2010/main" val="411427480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D5564C5A-5554-4176-B6B3-E585D4911EA6}" type="datetimeFigureOut">
              <a:rPr lang="en-US"/>
              <a:pPr>
                <a:defRPr/>
              </a:pPr>
              <a:t>1/13/19</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8211E0C8-59B7-41CD-8493-FF0D003B5231}" type="slidenum">
              <a:rPr lang="en-US"/>
              <a:pPr>
                <a:defRPr/>
              </a:pPr>
              <a:t>‹#›</a:t>
            </a:fld>
            <a:endParaRPr lang="en-US"/>
          </a:p>
        </p:txBody>
      </p:sp>
    </p:spTree>
    <p:extLst>
      <p:ext uri="{BB962C8B-B14F-4D97-AF65-F5344CB8AC3E}">
        <p14:creationId xmlns:p14="http://schemas.microsoft.com/office/powerpoint/2010/main" val="300748716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1"/>
            <a:ext cx="4011084" cy="1162050"/>
          </a:xfrm>
        </p:spPr>
        <p:txBody>
          <a:bodyPr anchor="b"/>
          <a:lstStyle>
            <a:lvl1pPr algn="l">
              <a:defRPr sz="2400" b="1"/>
            </a:lvl1pPr>
          </a:lstStyle>
          <a:p>
            <a:r>
              <a:rPr lang="en-US"/>
              <a:t>Click to edit Master title style</a:t>
            </a:r>
          </a:p>
        </p:txBody>
      </p:sp>
      <p:sp>
        <p:nvSpPr>
          <p:cNvPr id="3" name="Content Placeholder 2"/>
          <p:cNvSpPr>
            <a:spLocks noGrp="1"/>
          </p:cNvSpPr>
          <p:nvPr>
            <p:ph idx="1"/>
          </p:nvPr>
        </p:nvSpPr>
        <p:spPr>
          <a:xfrm>
            <a:off x="4766733" y="273050"/>
            <a:ext cx="6815667" cy="5853113"/>
          </a:xfrm>
        </p:spPr>
        <p:txBody>
          <a:bodyPr/>
          <a:lstStyle>
            <a:lvl1pPr>
              <a:defRPr sz="3840"/>
            </a:lvl1pPr>
            <a:lvl2pPr>
              <a:defRPr sz="3360"/>
            </a:lvl2pPr>
            <a:lvl3pPr>
              <a:defRPr sz="2880"/>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1"/>
            <a:ext cx="4011084" cy="4691063"/>
          </a:xfrm>
        </p:spPr>
        <p:txBody>
          <a:bodyPr/>
          <a:lstStyle>
            <a:lvl1pPr marL="0" indent="0">
              <a:buNone/>
              <a:defRPr sz="1680"/>
            </a:lvl1pPr>
            <a:lvl2pPr marL="548640" indent="0">
              <a:buNone/>
              <a:defRPr sz="1440"/>
            </a:lvl2pPr>
            <a:lvl3pPr marL="1097280" indent="0">
              <a:buNone/>
              <a:defRPr sz="1200"/>
            </a:lvl3pPr>
            <a:lvl4pPr marL="1645920" indent="0">
              <a:buNone/>
              <a:defRPr sz="1080"/>
            </a:lvl4pPr>
            <a:lvl5pPr marL="2194560" indent="0">
              <a:buNone/>
              <a:defRPr sz="1080"/>
            </a:lvl5pPr>
            <a:lvl6pPr marL="2743200" indent="0">
              <a:buNone/>
              <a:defRPr sz="1080"/>
            </a:lvl6pPr>
            <a:lvl7pPr marL="3291840" indent="0">
              <a:buNone/>
              <a:defRPr sz="1080"/>
            </a:lvl7pPr>
            <a:lvl8pPr marL="3840480" indent="0">
              <a:buNone/>
              <a:defRPr sz="1080"/>
            </a:lvl8pPr>
            <a:lvl9pPr marL="4389120" indent="0">
              <a:buNone/>
              <a:defRPr sz="108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79F22741-A2EF-42FA-8C63-2069C464745B}" type="datetimeFigureOut">
              <a:rPr lang="en-US"/>
              <a:pPr>
                <a:defRPr/>
              </a:pPr>
              <a:t>1/13/19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805BB89-9235-4E8D-AEAA-FB67D057EC54}" type="slidenum">
              <a:rPr lang="en-US"/>
              <a:pPr>
                <a:defRPr/>
              </a:pPr>
              <a:t>‹#›</a:t>
            </a:fld>
            <a:endParaRPr lang="en-US"/>
          </a:p>
        </p:txBody>
      </p:sp>
    </p:spTree>
    <p:extLst>
      <p:ext uri="{BB962C8B-B14F-4D97-AF65-F5344CB8AC3E}">
        <p14:creationId xmlns:p14="http://schemas.microsoft.com/office/powerpoint/2010/main" val="4651819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DE6D16-9D1A-486C-B0F9-0B3EB8FB117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BD56DD6-EB60-41F8-B33C-BC5D9B20C05A}"/>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EFC40B4-7CEE-4B4E-A097-777305F0B336}"/>
              </a:ext>
            </a:extLst>
          </p:cNvPr>
          <p:cNvSpPr>
            <a:spLocks noGrp="1"/>
          </p:cNvSpPr>
          <p:nvPr>
            <p:ph type="dt" sz="half" idx="10"/>
          </p:nvPr>
        </p:nvSpPr>
        <p:spPr/>
        <p:txBody>
          <a:bodyPr/>
          <a:lstStyle/>
          <a:p>
            <a:fld id="{A0CE67A1-6965-4251-AA78-19C8806A2E80}" type="datetimeFigureOut">
              <a:rPr lang="en-US" smtClean="0"/>
              <a:pPr/>
              <a:t>1/13/19</a:t>
            </a:fld>
            <a:endParaRPr lang="en-US"/>
          </a:p>
        </p:txBody>
      </p:sp>
      <p:sp>
        <p:nvSpPr>
          <p:cNvPr id="5" name="Footer Placeholder 4">
            <a:extLst>
              <a:ext uri="{FF2B5EF4-FFF2-40B4-BE49-F238E27FC236}">
                <a16:creationId xmlns:a16="http://schemas.microsoft.com/office/drawing/2014/main" id="{4567923B-83C2-481B-BF0A-904CA97E43C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D211C4C-0942-4C7F-B309-E027DA201C9E}"/>
              </a:ext>
            </a:extLst>
          </p:cNvPr>
          <p:cNvSpPr>
            <a:spLocks noGrp="1"/>
          </p:cNvSpPr>
          <p:nvPr>
            <p:ph type="sldNum" sz="quarter" idx="12"/>
          </p:nvPr>
        </p:nvSpPr>
        <p:spPr/>
        <p:txBody>
          <a:bodyPr/>
          <a:lstStyle/>
          <a:p>
            <a:fld id="{4CFEAC60-D741-4EA4-98D0-2F70F988354B}" type="slidenum">
              <a:rPr lang="en-US" smtClean="0"/>
              <a:pPr/>
              <a:t>‹#›</a:t>
            </a:fld>
            <a:endParaRPr lang="en-US"/>
          </a:p>
        </p:txBody>
      </p:sp>
    </p:spTree>
    <p:extLst>
      <p:ext uri="{BB962C8B-B14F-4D97-AF65-F5344CB8AC3E}">
        <p14:creationId xmlns:p14="http://schemas.microsoft.com/office/powerpoint/2010/main" val="237735214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4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840"/>
            </a:lvl1pPr>
            <a:lvl2pPr marL="548640" indent="0">
              <a:buNone/>
              <a:defRPr sz="3360"/>
            </a:lvl2pPr>
            <a:lvl3pPr marL="1097280" indent="0">
              <a:buNone/>
              <a:defRPr sz="2880"/>
            </a:lvl3pPr>
            <a:lvl4pPr marL="1645920" indent="0">
              <a:buNone/>
              <a:defRPr sz="2400"/>
            </a:lvl4pPr>
            <a:lvl5pPr marL="2194560" indent="0">
              <a:buNone/>
              <a:defRPr sz="2400"/>
            </a:lvl5pPr>
            <a:lvl6pPr marL="2743200" indent="0">
              <a:buNone/>
              <a:defRPr sz="2400"/>
            </a:lvl6pPr>
            <a:lvl7pPr marL="3291840" indent="0">
              <a:buNone/>
              <a:defRPr sz="2400"/>
            </a:lvl7pPr>
            <a:lvl8pPr marL="3840480" indent="0">
              <a:buNone/>
              <a:defRPr sz="2400"/>
            </a:lvl8pPr>
            <a:lvl9pPr marL="4389120" indent="0">
              <a:buNone/>
              <a:defRPr sz="24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680"/>
            </a:lvl1pPr>
            <a:lvl2pPr marL="548640" indent="0">
              <a:buNone/>
              <a:defRPr sz="1440"/>
            </a:lvl2pPr>
            <a:lvl3pPr marL="1097280" indent="0">
              <a:buNone/>
              <a:defRPr sz="1200"/>
            </a:lvl3pPr>
            <a:lvl4pPr marL="1645920" indent="0">
              <a:buNone/>
              <a:defRPr sz="1080"/>
            </a:lvl4pPr>
            <a:lvl5pPr marL="2194560" indent="0">
              <a:buNone/>
              <a:defRPr sz="1080"/>
            </a:lvl5pPr>
            <a:lvl6pPr marL="2743200" indent="0">
              <a:buNone/>
              <a:defRPr sz="1080"/>
            </a:lvl6pPr>
            <a:lvl7pPr marL="3291840" indent="0">
              <a:buNone/>
              <a:defRPr sz="1080"/>
            </a:lvl7pPr>
            <a:lvl8pPr marL="3840480" indent="0">
              <a:buNone/>
              <a:defRPr sz="1080"/>
            </a:lvl8pPr>
            <a:lvl9pPr marL="4389120" indent="0">
              <a:buNone/>
              <a:defRPr sz="108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427B6F38-8FF1-4993-8EA3-2C30890619A2}" type="datetimeFigureOut">
              <a:rPr lang="en-US"/>
              <a:pPr>
                <a:defRPr/>
              </a:pPr>
              <a:t>1/13/19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6FDCFF5-00BE-4FB9-B165-58642EF84EDB}" type="slidenum">
              <a:rPr lang="en-US"/>
              <a:pPr>
                <a:defRPr/>
              </a:pPr>
              <a:t>‹#›</a:t>
            </a:fld>
            <a:endParaRPr lang="en-US"/>
          </a:p>
        </p:txBody>
      </p:sp>
    </p:spTree>
    <p:extLst>
      <p:ext uri="{BB962C8B-B14F-4D97-AF65-F5344CB8AC3E}">
        <p14:creationId xmlns:p14="http://schemas.microsoft.com/office/powerpoint/2010/main" val="273499767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0ED6B528-F1C4-4666-8964-5A4B47694C1B}" type="datetimeFigureOut">
              <a:rPr lang="en-US"/>
              <a:pPr>
                <a:defRPr/>
              </a:pPr>
              <a:t>1/13/19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54FEBA4-70B7-444D-A642-C8DCF19C6F6C}" type="slidenum">
              <a:rPr lang="en-US"/>
              <a:pPr>
                <a:defRPr/>
              </a:pPr>
              <a:t>‹#›</a:t>
            </a:fld>
            <a:endParaRPr lang="en-US"/>
          </a:p>
        </p:txBody>
      </p:sp>
    </p:spTree>
    <p:extLst>
      <p:ext uri="{BB962C8B-B14F-4D97-AF65-F5344CB8AC3E}">
        <p14:creationId xmlns:p14="http://schemas.microsoft.com/office/powerpoint/2010/main" val="68713295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28600"/>
            <a:ext cx="2743200" cy="48768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28600"/>
            <a:ext cx="8026400" cy="4876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9351FC36-49B0-42CF-830E-506731E51F1E}" type="datetimeFigureOut">
              <a:rPr lang="en-US"/>
              <a:pPr>
                <a:defRPr/>
              </a:pPr>
              <a:t>1/13/19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DD80830-E199-468F-9D2C-EBD575106387}" type="slidenum">
              <a:rPr lang="en-US"/>
              <a:pPr>
                <a:defRPr/>
              </a:pPr>
              <a:t>‹#›</a:t>
            </a:fld>
            <a:endParaRPr lang="en-US"/>
          </a:p>
        </p:txBody>
      </p:sp>
    </p:spTree>
    <p:extLst>
      <p:ext uri="{BB962C8B-B14F-4D97-AF65-F5344CB8AC3E}">
        <p14:creationId xmlns:p14="http://schemas.microsoft.com/office/powerpoint/2010/main" val="13605374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AF337F-25B8-489C-B01D-AE9882D0A42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A60A9A9-74B3-4755-9291-0D9590FC1F9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AF394EF5-B95C-4173-A0FA-A6BB2347E532}"/>
              </a:ext>
            </a:extLst>
          </p:cNvPr>
          <p:cNvSpPr>
            <a:spLocks noGrp="1"/>
          </p:cNvSpPr>
          <p:nvPr>
            <p:ph type="dt" sz="half" idx="10"/>
          </p:nvPr>
        </p:nvSpPr>
        <p:spPr/>
        <p:txBody>
          <a:bodyPr/>
          <a:lstStyle/>
          <a:p>
            <a:fld id="{A0CE67A1-6965-4251-AA78-19C8806A2E80}" type="datetimeFigureOut">
              <a:rPr lang="en-US" smtClean="0"/>
              <a:pPr/>
              <a:t>1/13/19</a:t>
            </a:fld>
            <a:endParaRPr lang="en-US"/>
          </a:p>
        </p:txBody>
      </p:sp>
      <p:sp>
        <p:nvSpPr>
          <p:cNvPr id="5" name="Footer Placeholder 4">
            <a:extLst>
              <a:ext uri="{FF2B5EF4-FFF2-40B4-BE49-F238E27FC236}">
                <a16:creationId xmlns:a16="http://schemas.microsoft.com/office/drawing/2014/main" id="{FF27E197-FE13-44DC-A89E-325E8B6C9DB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B207A21-B104-440A-8F1A-5C811CCEDC73}"/>
              </a:ext>
            </a:extLst>
          </p:cNvPr>
          <p:cNvSpPr>
            <a:spLocks noGrp="1"/>
          </p:cNvSpPr>
          <p:nvPr>
            <p:ph type="sldNum" sz="quarter" idx="12"/>
          </p:nvPr>
        </p:nvSpPr>
        <p:spPr/>
        <p:txBody>
          <a:bodyPr/>
          <a:lstStyle/>
          <a:p>
            <a:fld id="{4CFEAC60-D741-4EA4-98D0-2F70F988354B}" type="slidenum">
              <a:rPr lang="en-US" smtClean="0"/>
              <a:pPr/>
              <a:t>‹#›</a:t>
            </a:fld>
            <a:endParaRPr lang="en-US"/>
          </a:p>
        </p:txBody>
      </p:sp>
    </p:spTree>
    <p:extLst>
      <p:ext uri="{BB962C8B-B14F-4D97-AF65-F5344CB8AC3E}">
        <p14:creationId xmlns:p14="http://schemas.microsoft.com/office/powerpoint/2010/main" val="2719504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1A1FB5-E4C8-4C1E-869E-6221761CFD6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7282A65-E106-42B1-8178-F23D98C2E30A}"/>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D0305CD-62FE-4B3A-B283-D4B0D15BE134}"/>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3A8FF64-349A-46C5-8DFF-4A247C036265}"/>
              </a:ext>
            </a:extLst>
          </p:cNvPr>
          <p:cNvSpPr>
            <a:spLocks noGrp="1"/>
          </p:cNvSpPr>
          <p:nvPr>
            <p:ph type="dt" sz="half" idx="10"/>
          </p:nvPr>
        </p:nvSpPr>
        <p:spPr/>
        <p:txBody>
          <a:bodyPr/>
          <a:lstStyle/>
          <a:p>
            <a:fld id="{A0CE67A1-6965-4251-AA78-19C8806A2E80}" type="datetimeFigureOut">
              <a:rPr lang="en-US" smtClean="0"/>
              <a:pPr/>
              <a:t>1/13/19</a:t>
            </a:fld>
            <a:endParaRPr lang="en-US"/>
          </a:p>
        </p:txBody>
      </p:sp>
      <p:sp>
        <p:nvSpPr>
          <p:cNvPr id="6" name="Footer Placeholder 5">
            <a:extLst>
              <a:ext uri="{FF2B5EF4-FFF2-40B4-BE49-F238E27FC236}">
                <a16:creationId xmlns:a16="http://schemas.microsoft.com/office/drawing/2014/main" id="{874390E9-00DD-45DC-95A2-9C625307063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678C8C9-8D11-4305-A358-C60EE0753602}"/>
              </a:ext>
            </a:extLst>
          </p:cNvPr>
          <p:cNvSpPr>
            <a:spLocks noGrp="1"/>
          </p:cNvSpPr>
          <p:nvPr>
            <p:ph type="sldNum" sz="quarter" idx="12"/>
          </p:nvPr>
        </p:nvSpPr>
        <p:spPr/>
        <p:txBody>
          <a:bodyPr/>
          <a:lstStyle/>
          <a:p>
            <a:fld id="{4CFEAC60-D741-4EA4-98D0-2F70F988354B}" type="slidenum">
              <a:rPr lang="en-US" smtClean="0"/>
              <a:pPr/>
              <a:t>‹#›</a:t>
            </a:fld>
            <a:endParaRPr lang="en-US"/>
          </a:p>
        </p:txBody>
      </p:sp>
    </p:spTree>
    <p:extLst>
      <p:ext uri="{BB962C8B-B14F-4D97-AF65-F5344CB8AC3E}">
        <p14:creationId xmlns:p14="http://schemas.microsoft.com/office/powerpoint/2010/main" val="3083102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F995EA-CA8B-4238-85FF-2002373A632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D03AE82-A63B-4D0D-95DC-5C0CCD767C7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FEEE5513-B452-43A6-A81F-44708A19F75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5FA81CE-E237-4030-A6D1-5ABB66BA31F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9CB9C82A-A382-4B6D-A90F-3C492F0039E1}"/>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69F4845-9391-4DD7-A9EE-326CD9D95C9A}"/>
              </a:ext>
            </a:extLst>
          </p:cNvPr>
          <p:cNvSpPr>
            <a:spLocks noGrp="1"/>
          </p:cNvSpPr>
          <p:nvPr>
            <p:ph type="dt" sz="half" idx="10"/>
          </p:nvPr>
        </p:nvSpPr>
        <p:spPr/>
        <p:txBody>
          <a:bodyPr/>
          <a:lstStyle/>
          <a:p>
            <a:fld id="{A0CE67A1-6965-4251-AA78-19C8806A2E80}" type="datetimeFigureOut">
              <a:rPr lang="en-US" smtClean="0"/>
              <a:pPr/>
              <a:t>1/13/19</a:t>
            </a:fld>
            <a:endParaRPr lang="en-US"/>
          </a:p>
        </p:txBody>
      </p:sp>
      <p:sp>
        <p:nvSpPr>
          <p:cNvPr id="8" name="Footer Placeholder 7">
            <a:extLst>
              <a:ext uri="{FF2B5EF4-FFF2-40B4-BE49-F238E27FC236}">
                <a16:creationId xmlns:a16="http://schemas.microsoft.com/office/drawing/2014/main" id="{E753AC12-BF92-4382-B369-D293A0FC593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0DF0F03-A335-4DC9-BDAF-C043324849EE}"/>
              </a:ext>
            </a:extLst>
          </p:cNvPr>
          <p:cNvSpPr>
            <a:spLocks noGrp="1"/>
          </p:cNvSpPr>
          <p:nvPr>
            <p:ph type="sldNum" sz="quarter" idx="12"/>
          </p:nvPr>
        </p:nvSpPr>
        <p:spPr/>
        <p:txBody>
          <a:bodyPr/>
          <a:lstStyle/>
          <a:p>
            <a:fld id="{4CFEAC60-D741-4EA4-98D0-2F70F988354B}" type="slidenum">
              <a:rPr lang="en-US" smtClean="0"/>
              <a:pPr/>
              <a:t>‹#›</a:t>
            </a:fld>
            <a:endParaRPr lang="en-US"/>
          </a:p>
        </p:txBody>
      </p:sp>
    </p:spTree>
    <p:extLst>
      <p:ext uri="{BB962C8B-B14F-4D97-AF65-F5344CB8AC3E}">
        <p14:creationId xmlns:p14="http://schemas.microsoft.com/office/powerpoint/2010/main" val="4530805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19D30F-8A42-47DE-9923-A72D179F337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66E1602-5C08-4BE0-821F-1FE6C50E3EAE}"/>
              </a:ext>
            </a:extLst>
          </p:cNvPr>
          <p:cNvSpPr>
            <a:spLocks noGrp="1"/>
          </p:cNvSpPr>
          <p:nvPr>
            <p:ph type="dt" sz="half" idx="10"/>
          </p:nvPr>
        </p:nvSpPr>
        <p:spPr/>
        <p:txBody>
          <a:bodyPr/>
          <a:lstStyle/>
          <a:p>
            <a:fld id="{A0CE67A1-6965-4251-AA78-19C8806A2E80}" type="datetimeFigureOut">
              <a:rPr lang="en-US" smtClean="0"/>
              <a:pPr/>
              <a:t>1/13/19</a:t>
            </a:fld>
            <a:endParaRPr lang="en-US"/>
          </a:p>
        </p:txBody>
      </p:sp>
      <p:sp>
        <p:nvSpPr>
          <p:cNvPr id="4" name="Footer Placeholder 3">
            <a:extLst>
              <a:ext uri="{FF2B5EF4-FFF2-40B4-BE49-F238E27FC236}">
                <a16:creationId xmlns:a16="http://schemas.microsoft.com/office/drawing/2014/main" id="{7232E16C-4249-4B64-85CF-4BCB903CF7D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E3AF2AD-F8BE-4AC9-9A99-104BC9E61B7C}"/>
              </a:ext>
            </a:extLst>
          </p:cNvPr>
          <p:cNvSpPr>
            <a:spLocks noGrp="1"/>
          </p:cNvSpPr>
          <p:nvPr>
            <p:ph type="sldNum" sz="quarter" idx="12"/>
          </p:nvPr>
        </p:nvSpPr>
        <p:spPr/>
        <p:txBody>
          <a:bodyPr/>
          <a:lstStyle/>
          <a:p>
            <a:fld id="{4CFEAC60-D741-4EA4-98D0-2F70F988354B}" type="slidenum">
              <a:rPr lang="en-US" smtClean="0"/>
              <a:pPr/>
              <a:t>‹#›</a:t>
            </a:fld>
            <a:endParaRPr lang="en-US"/>
          </a:p>
        </p:txBody>
      </p:sp>
    </p:spTree>
    <p:extLst>
      <p:ext uri="{BB962C8B-B14F-4D97-AF65-F5344CB8AC3E}">
        <p14:creationId xmlns:p14="http://schemas.microsoft.com/office/powerpoint/2010/main" val="8806614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DCA49A1-F10A-4575-B9C2-F735615A503A}"/>
              </a:ext>
            </a:extLst>
          </p:cNvPr>
          <p:cNvSpPr>
            <a:spLocks noGrp="1"/>
          </p:cNvSpPr>
          <p:nvPr>
            <p:ph type="dt" sz="half" idx="10"/>
          </p:nvPr>
        </p:nvSpPr>
        <p:spPr/>
        <p:txBody>
          <a:bodyPr/>
          <a:lstStyle/>
          <a:p>
            <a:fld id="{A0CE67A1-6965-4251-AA78-19C8806A2E80}" type="datetimeFigureOut">
              <a:rPr lang="en-US" smtClean="0"/>
              <a:pPr/>
              <a:t>1/13/19</a:t>
            </a:fld>
            <a:endParaRPr lang="en-US"/>
          </a:p>
        </p:txBody>
      </p:sp>
      <p:sp>
        <p:nvSpPr>
          <p:cNvPr id="3" name="Footer Placeholder 2">
            <a:extLst>
              <a:ext uri="{FF2B5EF4-FFF2-40B4-BE49-F238E27FC236}">
                <a16:creationId xmlns:a16="http://schemas.microsoft.com/office/drawing/2014/main" id="{59AEA590-4CB0-4E11-8D11-A853BB9E27B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9C66AEC-0048-4470-A47B-47EC6761CEF6}"/>
              </a:ext>
            </a:extLst>
          </p:cNvPr>
          <p:cNvSpPr>
            <a:spLocks noGrp="1"/>
          </p:cNvSpPr>
          <p:nvPr>
            <p:ph type="sldNum" sz="quarter" idx="12"/>
          </p:nvPr>
        </p:nvSpPr>
        <p:spPr/>
        <p:txBody>
          <a:bodyPr/>
          <a:lstStyle/>
          <a:p>
            <a:fld id="{4CFEAC60-D741-4EA4-98D0-2F70F988354B}" type="slidenum">
              <a:rPr lang="en-US" smtClean="0"/>
              <a:pPr/>
              <a:t>‹#›</a:t>
            </a:fld>
            <a:endParaRPr lang="en-US"/>
          </a:p>
        </p:txBody>
      </p:sp>
    </p:spTree>
    <p:extLst>
      <p:ext uri="{BB962C8B-B14F-4D97-AF65-F5344CB8AC3E}">
        <p14:creationId xmlns:p14="http://schemas.microsoft.com/office/powerpoint/2010/main" val="5942637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7F412F-7F7D-4DB5-B261-C4E1DF3FC76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4C00FA0-FF04-46F5-8C22-C275522F685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31A90C4-ED3D-43FD-9F49-26CEF8ACA5E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8D7CDA7-246F-45B8-B9E3-D63C63BFE348}"/>
              </a:ext>
            </a:extLst>
          </p:cNvPr>
          <p:cNvSpPr>
            <a:spLocks noGrp="1"/>
          </p:cNvSpPr>
          <p:nvPr>
            <p:ph type="dt" sz="half" idx="10"/>
          </p:nvPr>
        </p:nvSpPr>
        <p:spPr/>
        <p:txBody>
          <a:bodyPr/>
          <a:lstStyle/>
          <a:p>
            <a:fld id="{A0CE67A1-6965-4251-AA78-19C8806A2E80}" type="datetimeFigureOut">
              <a:rPr lang="en-US" smtClean="0"/>
              <a:pPr/>
              <a:t>1/13/19</a:t>
            </a:fld>
            <a:endParaRPr lang="en-US"/>
          </a:p>
        </p:txBody>
      </p:sp>
      <p:sp>
        <p:nvSpPr>
          <p:cNvPr id="6" name="Footer Placeholder 5">
            <a:extLst>
              <a:ext uri="{FF2B5EF4-FFF2-40B4-BE49-F238E27FC236}">
                <a16:creationId xmlns:a16="http://schemas.microsoft.com/office/drawing/2014/main" id="{1FAF3E12-86EF-4752-A980-F9148DDD79D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F5CD7DF-EF0C-412C-B170-467E0A1DF915}"/>
              </a:ext>
            </a:extLst>
          </p:cNvPr>
          <p:cNvSpPr>
            <a:spLocks noGrp="1"/>
          </p:cNvSpPr>
          <p:nvPr>
            <p:ph type="sldNum" sz="quarter" idx="12"/>
          </p:nvPr>
        </p:nvSpPr>
        <p:spPr/>
        <p:txBody>
          <a:bodyPr/>
          <a:lstStyle/>
          <a:p>
            <a:fld id="{4CFEAC60-D741-4EA4-98D0-2F70F988354B}" type="slidenum">
              <a:rPr lang="en-US" smtClean="0"/>
              <a:pPr/>
              <a:t>‹#›</a:t>
            </a:fld>
            <a:endParaRPr lang="en-US"/>
          </a:p>
        </p:txBody>
      </p:sp>
    </p:spTree>
    <p:extLst>
      <p:ext uri="{BB962C8B-B14F-4D97-AF65-F5344CB8AC3E}">
        <p14:creationId xmlns:p14="http://schemas.microsoft.com/office/powerpoint/2010/main" val="34622157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4380BF-6128-42C4-9706-476EFB7854C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FBFF0B5-4154-4D79-98C9-D0E6AAD6FBD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A98C99B-E34A-4EEC-9CF8-123654FB3E9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21E4D88-4F68-401F-B770-058ED32C90D4}"/>
              </a:ext>
            </a:extLst>
          </p:cNvPr>
          <p:cNvSpPr>
            <a:spLocks noGrp="1"/>
          </p:cNvSpPr>
          <p:nvPr>
            <p:ph type="dt" sz="half" idx="10"/>
          </p:nvPr>
        </p:nvSpPr>
        <p:spPr/>
        <p:txBody>
          <a:bodyPr/>
          <a:lstStyle/>
          <a:p>
            <a:fld id="{A0CE67A1-6965-4251-AA78-19C8806A2E80}" type="datetimeFigureOut">
              <a:rPr lang="en-US" smtClean="0"/>
              <a:pPr/>
              <a:t>1/13/19</a:t>
            </a:fld>
            <a:endParaRPr lang="en-US"/>
          </a:p>
        </p:txBody>
      </p:sp>
      <p:sp>
        <p:nvSpPr>
          <p:cNvPr id="6" name="Footer Placeholder 5">
            <a:extLst>
              <a:ext uri="{FF2B5EF4-FFF2-40B4-BE49-F238E27FC236}">
                <a16:creationId xmlns:a16="http://schemas.microsoft.com/office/drawing/2014/main" id="{952A1BCD-5330-40E1-A85A-27A41FB5D9F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7AC637E-FEF6-4EEE-A415-C06FED503EF6}"/>
              </a:ext>
            </a:extLst>
          </p:cNvPr>
          <p:cNvSpPr>
            <a:spLocks noGrp="1"/>
          </p:cNvSpPr>
          <p:nvPr>
            <p:ph type="sldNum" sz="quarter" idx="12"/>
          </p:nvPr>
        </p:nvSpPr>
        <p:spPr/>
        <p:txBody>
          <a:bodyPr/>
          <a:lstStyle/>
          <a:p>
            <a:fld id="{4CFEAC60-D741-4EA4-98D0-2F70F988354B}" type="slidenum">
              <a:rPr lang="en-US" smtClean="0"/>
              <a:pPr/>
              <a:t>‹#›</a:t>
            </a:fld>
            <a:endParaRPr lang="en-US"/>
          </a:p>
        </p:txBody>
      </p:sp>
    </p:spTree>
    <p:extLst>
      <p:ext uri="{BB962C8B-B14F-4D97-AF65-F5344CB8AC3E}">
        <p14:creationId xmlns:p14="http://schemas.microsoft.com/office/powerpoint/2010/main" val="12939533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4EE5CD1-C9FA-40DD-A806-CE87EC0D37C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862E7E5-74AE-4128-9707-B6274CE8865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1425A89-ACB3-4A33-B976-7476F022054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CE67A1-6965-4251-AA78-19C8806A2E80}" type="datetimeFigureOut">
              <a:rPr lang="en-US" smtClean="0"/>
              <a:pPr/>
              <a:t>1/13/19</a:t>
            </a:fld>
            <a:endParaRPr lang="en-US"/>
          </a:p>
        </p:txBody>
      </p:sp>
      <p:sp>
        <p:nvSpPr>
          <p:cNvPr id="5" name="Footer Placeholder 4">
            <a:extLst>
              <a:ext uri="{FF2B5EF4-FFF2-40B4-BE49-F238E27FC236}">
                <a16:creationId xmlns:a16="http://schemas.microsoft.com/office/drawing/2014/main" id="{53CF3CB8-C953-4AB3-8FB7-B49177BA967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36FBD16-92F9-4A11-907D-8E8AA1C5023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FEAC60-D741-4EA4-98D0-2F70F988354B}" type="slidenum">
              <a:rPr lang="en-US" smtClean="0"/>
              <a:pPr/>
              <a:t>‹#›</a:t>
            </a:fld>
            <a:endParaRPr lang="en-US"/>
          </a:p>
        </p:txBody>
      </p:sp>
    </p:spTree>
    <p:extLst>
      <p:ext uri="{BB962C8B-B14F-4D97-AF65-F5344CB8AC3E}">
        <p14:creationId xmlns:p14="http://schemas.microsoft.com/office/powerpoint/2010/main" val="7379058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alphaModFix amt="50000"/>
            <a:lum/>
          </a:blip>
          <a:srcRect/>
          <a:stretch>
            <a:fillRect t="-6000" b="-6000"/>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320"/>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609600" y="1600200"/>
            <a:ext cx="10972800" cy="452628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986"/>
            <a:ext cx="2844800" cy="363854"/>
          </a:xfrm>
          <a:prstGeom prst="rect">
            <a:avLst/>
          </a:prstGeom>
        </p:spPr>
        <p:txBody>
          <a:bodyPr vert="horz" lIns="91440" tIns="45720" rIns="91440" bIns="45720" rtlCol="0" anchor="ctr"/>
          <a:lstStyle>
            <a:lvl1pPr algn="l" fontAlgn="auto">
              <a:spcBef>
                <a:spcPts val="0"/>
              </a:spcBef>
              <a:spcAft>
                <a:spcPts val="0"/>
              </a:spcAft>
              <a:defRPr sz="1440" smtClean="0">
                <a:solidFill>
                  <a:schemeClr val="tx1">
                    <a:tint val="75000"/>
                  </a:schemeClr>
                </a:solidFill>
                <a:latin typeface="+mn-lt"/>
              </a:defRPr>
            </a:lvl1pPr>
          </a:lstStyle>
          <a:p>
            <a:pPr>
              <a:defRPr/>
            </a:pPr>
            <a:fld id="{F9701019-7EAD-4AED-B77A-E777471C4AAD}" type="datetimeFigureOut">
              <a:rPr lang="en-US"/>
              <a:pPr>
                <a:defRPr/>
              </a:pPr>
              <a:t>1/13/19</a:t>
            </a:fld>
            <a:endParaRPr lang="en-US"/>
          </a:p>
        </p:txBody>
      </p:sp>
      <p:sp>
        <p:nvSpPr>
          <p:cNvPr id="5" name="Footer Placeholder 4"/>
          <p:cNvSpPr>
            <a:spLocks noGrp="1"/>
          </p:cNvSpPr>
          <p:nvPr>
            <p:ph type="ftr" sz="quarter" idx="3"/>
          </p:nvPr>
        </p:nvSpPr>
        <p:spPr>
          <a:xfrm>
            <a:off x="4165600" y="6356986"/>
            <a:ext cx="3860800" cy="363854"/>
          </a:xfrm>
          <a:prstGeom prst="rect">
            <a:avLst/>
          </a:prstGeom>
        </p:spPr>
        <p:txBody>
          <a:bodyPr vert="horz" lIns="91440" tIns="45720" rIns="91440" bIns="45720" rtlCol="0" anchor="ctr"/>
          <a:lstStyle>
            <a:lvl1pPr algn="ctr" fontAlgn="auto">
              <a:spcBef>
                <a:spcPts val="0"/>
              </a:spcBef>
              <a:spcAft>
                <a:spcPts val="0"/>
              </a:spcAft>
              <a:defRPr sz="144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8737600" y="6356986"/>
            <a:ext cx="2844800" cy="363854"/>
          </a:xfrm>
          <a:prstGeom prst="rect">
            <a:avLst/>
          </a:prstGeom>
        </p:spPr>
        <p:txBody>
          <a:bodyPr vert="horz" lIns="91440" tIns="45720" rIns="91440" bIns="45720" rtlCol="0" anchor="ctr"/>
          <a:lstStyle>
            <a:lvl1pPr algn="r" fontAlgn="auto">
              <a:spcBef>
                <a:spcPts val="0"/>
              </a:spcBef>
              <a:spcAft>
                <a:spcPts val="0"/>
              </a:spcAft>
              <a:defRPr sz="1440" smtClean="0">
                <a:solidFill>
                  <a:schemeClr val="tx1">
                    <a:tint val="75000"/>
                  </a:schemeClr>
                </a:solidFill>
                <a:latin typeface="+mn-lt"/>
              </a:defRPr>
            </a:lvl1pPr>
          </a:lstStyle>
          <a:p>
            <a:pPr>
              <a:defRPr/>
            </a:pPr>
            <a:fld id="{1963B7AB-3AF2-4479-B0D8-59F8C5235FF4}" type="slidenum">
              <a:rPr lang="en-US"/>
              <a:pPr>
                <a:defRPr/>
              </a:pPr>
              <a:t>‹#›</a:t>
            </a:fld>
            <a:endParaRPr lang="en-US"/>
          </a:p>
        </p:txBody>
      </p:sp>
    </p:spTree>
    <p:extLst>
      <p:ext uri="{BB962C8B-B14F-4D97-AF65-F5344CB8AC3E}">
        <p14:creationId xmlns:p14="http://schemas.microsoft.com/office/powerpoint/2010/main" val="239542054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fontAlgn="base">
        <a:spcBef>
          <a:spcPct val="0"/>
        </a:spcBef>
        <a:spcAft>
          <a:spcPct val="0"/>
        </a:spcAft>
        <a:defRPr sz="5280" kern="1200">
          <a:solidFill>
            <a:schemeClr val="tx1"/>
          </a:solidFill>
          <a:latin typeface="+mj-lt"/>
          <a:ea typeface="+mj-ea"/>
          <a:cs typeface="+mj-cs"/>
        </a:defRPr>
      </a:lvl1pPr>
      <a:lvl2pPr algn="ctr" rtl="0" fontAlgn="base">
        <a:spcBef>
          <a:spcPct val="0"/>
        </a:spcBef>
        <a:spcAft>
          <a:spcPct val="0"/>
        </a:spcAft>
        <a:defRPr sz="5280">
          <a:solidFill>
            <a:schemeClr val="tx1"/>
          </a:solidFill>
          <a:latin typeface="Calibri" pitchFamily="34" charset="0"/>
        </a:defRPr>
      </a:lvl2pPr>
      <a:lvl3pPr algn="ctr" rtl="0" fontAlgn="base">
        <a:spcBef>
          <a:spcPct val="0"/>
        </a:spcBef>
        <a:spcAft>
          <a:spcPct val="0"/>
        </a:spcAft>
        <a:defRPr sz="5280">
          <a:solidFill>
            <a:schemeClr val="tx1"/>
          </a:solidFill>
          <a:latin typeface="Calibri" pitchFamily="34" charset="0"/>
        </a:defRPr>
      </a:lvl3pPr>
      <a:lvl4pPr algn="ctr" rtl="0" fontAlgn="base">
        <a:spcBef>
          <a:spcPct val="0"/>
        </a:spcBef>
        <a:spcAft>
          <a:spcPct val="0"/>
        </a:spcAft>
        <a:defRPr sz="5280">
          <a:solidFill>
            <a:schemeClr val="tx1"/>
          </a:solidFill>
          <a:latin typeface="Calibri" pitchFamily="34" charset="0"/>
        </a:defRPr>
      </a:lvl4pPr>
      <a:lvl5pPr algn="ctr" rtl="0" fontAlgn="base">
        <a:spcBef>
          <a:spcPct val="0"/>
        </a:spcBef>
        <a:spcAft>
          <a:spcPct val="0"/>
        </a:spcAft>
        <a:defRPr sz="5280">
          <a:solidFill>
            <a:schemeClr val="tx1"/>
          </a:solidFill>
          <a:latin typeface="Calibri" pitchFamily="34" charset="0"/>
        </a:defRPr>
      </a:lvl5pPr>
      <a:lvl6pPr marL="548640" algn="ctr" rtl="0" fontAlgn="base">
        <a:spcBef>
          <a:spcPct val="0"/>
        </a:spcBef>
        <a:spcAft>
          <a:spcPct val="0"/>
        </a:spcAft>
        <a:defRPr sz="5280">
          <a:solidFill>
            <a:schemeClr val="tx1"/>
          </a:solidFill>
          <a:latin typeface="Calibri" pitchFamily="34" charset="0"/>
        </a:defRPr>
      </a:lvl6pPr>
      <a:lvl7pPr marL="1097280" algn="ctr" rtl="0" fontAlgn="base">
        <a:spcBef>
          <a:spcPct val="0"/>
        </a:spcBef>
        <a:spcAft>
          <a:spcPct val="0"/>
        </a:spcAft>
        <a:defRPr sz="5280">
          <a:solidFill>
            <a:schemeClr val="tx1"/>
          </a:solidFill>
          <a:latin typeface="Calibri" pitchFamily="34" charset="0"/>
        </a:defRPr>
      </a:lvl7pPr>
      <a:lvl8pPr marL="1645920" algn="ctr" rtl="0" fontAlgn="base">
        <a:spcBef>
          <a:spcPct val="0"/>
        </a:spcBef>
        <a:spcAft>
          <a:spcPct val="0"/>
        </a:spcAft>
        <a:defRPr sz="5280">
          <a:solidFill>
            <a:schemeClr val="tx1"/>
          </a:solidFill>
          <a:latin typeface="Calibri" pitchFamily="34" charset="0"/>
        </a:defRPr>
      </a:lvl8pPr>
      <a:lvl9pPr marL="2194560" algn="ctr" rtl="0" fontAlgn="base">
        <a:spcBef>
          <a:spcPct val="0"/>
        </a:spcBef>
        <a:spcAft>
          <a:spcPct val="0"/>
        </a:spcAft>
        <a:defRPr sz="5280">
          <a:solidFill>
            <a:schemeClr val="tx1"/>
          </a:solidFill>
          <a:latin typeface="Calibri" pitchFamily="34" charset="0"/>
        </a:defRPr>
      </a:lvl9pPr>
    </p:titleStyle>
    <p:bodyStyle>
      <a:lvl1pPr marL="411480" indent="-411480" algn="l" rtl="0" fontAlgn="base">
        <a:spcBef>
          <a:spcPct val="20000"/>
        </a:spcBef>
        <a:spcAft>
          <a:spcPct val="0"/>
        </a:spcAft>
        <a:buFont typeface="Arial" charset="0"/>
        <a:buChar char="•"/>
        <a:defRPr sz="3840" kern="1200">
          <a:solidFill>
            <a:schemeClr val="tx1"/>
          </a:solidFill>
          <a:latin typeface="+mn-lt"/>
          <a:ea typeface="+mn-ea"/>
          <a:cs typeface="+mn-cs"/>
        </a:defRPr>
      </a:lvl1pPr>
      <a:lvl2pPr marL="891540" indent="-342900" algn="l" rtl="0" fontAlgn="base">
        <a:spcBef>
          <a:spcPct val="20000"/>
        </a:spcBef>
        <a:spcAft>
          <a:spcPct val="0"/>
        </a:spcAft>
        <a:buFont typeface="Arial" charset="0"/>
        <a:buChar char="–"/>
        <a:defRPr sz="3360" kern="1200">
          <a:solidFill>
            <a:schemeClr val="tx1"/>
          </a:solidFill>
          <a:latin typeface="+mn-lt"/>
          <a:ea typeface="+mn-ea"/>
          <a:cs typeface="+mn-cs"/>
        </a:defRPr>
      </a:lvl2pPr>
      <a:lvl3pPr marL="1371600" indent="-274320" algn="l" rtl="0" fontAlgn="base">
        <a:spcBef>
          <a:spcPct val="20000"/>
        </a:spcBef>
        <a:spcAft>
          <a:spcPct val="0"/>
        </a:spcAft>
        <a:buFont typeface="Arial" charset="0"/>
        <a:buChar char="•"/>
        <a:defRPr sz="2880" kern="1200">
          <a:solidFill>
            <a:schemeClr val="tx1"/>
          </a:solidFill>
          <a:latin typeface="+mn-lt"/>
          <a:ea typeface="+mn-ea"/>
          <a:cs typeface="+mn-cs"/>
        </a:defRPr>
      </a:lvl3pPr>
      <a:lvl4pPr marL="1920240" indent="-274320" algn="l" rtl="0" fontAlgn="base">
        <a:spcBef>
          <a:spcPct val="20000"/>
        </a:spcBef>
        <a:spcAft>
          <a:spcPct val="0"/>
        </a:spcAft>
        <a:buFont typeface="Arial" charset="0"/>
        <a:buChar char="–"/>
        <a:defRPr sz="2400" kern="1200">
          <a:solidFill>
            <a:schemeClr val="tx1"/>
          </a:solidFill>
          <a:latin typeface="+mn-lt"/>
          <a:ea typeface="+mn-ea"/>
          <a:cs typeface="+mn-cs"/>
        </a:defRPr>
      </a:lvl4pPr>
      <a:lvl5pPr marL="2468880" indent="-274320" algn="l" rtl="0" fontAlgn="base">
        <a:spcBef>
          <a:spcPct val="20000"/>
        </a:spcBef>
        <a:spcAft>
          <a:spcPct val="0"/>
        </a:spcAft>
        <a:buFont typeface="Arial" charset="0"/>
        <a:buChar char="»"/>
        <a:defRPr sz="2400" kern="1200">
          <a:solidFill>
            <a:schemeClr val="tx1"/>
          </a:solidFill>
          <a:latin typeface="+mn-lt"/>
          <a:ea typeface="+mn-ea"/>
          <a:cs typeface="+mn-cs"/>
        </a:defRPr>
      </a:lvl5pPr>
      <a:lvl6pPr marL="3017520" indent="-274320" algn="l" defTabSz="1097280" rtl="0" eaLnBrk="1" latinLnBrk="0" hangingPunct="1">
        <a:spcBef>
          <a:spcPct val="20000"/>
        </a:spcBef>
        <a:buFont typeface="Arial" pitchFamily="34" charset="0"/>
        <a:buChar char="•"/>
        <a:defRPr sz="2400" kern="1200">
          <a:solidFill>
            <a:schemeClr val="tx1"/>
          </a:solidFill>
          <a:latin typeface="+mn-lt"/>
          <a:ea typeface="+mn-ea"/>
          <a:cs typeface="+mn-cs"/>
        </a:defRPr>
      </a:lvl6pPr>
      <a:lvl7pPr marL="3566160" indent="-274320" algn="l" defTabSz="1097280" rtl="0" eaLnBrk="1" latinLnBrk="0" hangingPunct="1">
        <a:spcBef>
          <a:spcPct val="20000"/>
        </a:spcBef>
        <a:buFont typeface="Arial" pitchFamily="34" charset="0"/>
        <a:buChar char="•"/>
        <a:defRPr sz="2400" kern="1200">
          <a:solidFill>
            <a:schemeClr val="tx1"/>
          </a:solidFill>
          <a:latin typeface="+mn-lt"/>
          <a:ea typeface="+mn-ea"/>
          <a:cs typeface="+mn-cs"/>
        </a:defRPr>
      </a:lvl7pPr>
      <a:lvl8pPr marL="4114800" indent="-274320" algn="l" defTabSz="1097280" rtl="0" eaLnBrk="1" latinLnBrk="0" hangingPunct="1">
        <a:spcBef>
          <a:spcPct val="20000"/>
        </a:spcBef>
        <a:buFont typeface="Arial" pitchFamily="34" charset="0"/>
        <a:buChar char="•"/>
        <a:defRPr sz="2400" kern="1200">
          <a:solidFill>
            <a:schemeClr val="tx1"/>
          </a:solidFill>
          <a:latin typeface="+mn-lt"/>
          <a:ea typeface="+mn-ea"/>
          <a:cs typeface="+mn-cs"/>
        </a:defRPr>
      </a:lvl8pPr>
      <a:lvl9pPr marL="4663440" indent="-274320" algn="l" defTabSz="1097280" rtl="0" eaLnBrk="1" latinLnBrk="0" hangingPunct="1">
        <a:spcBef>
          <a:spcPct val="20000"/>
        </a:spcBef>
        <a:buFont typeface="Arial" pitchFamily="34" charset="0"/>
        <a:buChar char="•"/>
        <a:defRPr sz="2400" kern="1200">
          <a:solidFill>
            <a:schemeClr val="tx1"/>
          </a:solidFill>
          <a:latin typeface="+mn-lt"/>
          <a:ea typeface="+mn-ea"/>
          <a:cs typeface="+mn-cs"/>
        </a:defRPr>
      </a:lvl9pPr>
    </p:bodyStyle>
    <p:otherStyle>
      <a:defPPr>
        <a:defRPr lang="en-US"/>
      </a:defPPr>
      <a:lvl1pPr marL="0" algn="l" defTabSz="1097280" rtl="0" eaLnBrk="1" latinLnBrk="0" hangingPunct="1">
        <a:defRPr sz="2160" kern="1200">
          <a:solidFill>
            <a:schemeClr val="tx1"/>
          </a:solidFill>
          <a:latin typeface="+mn-lt"/>
          <a:ea typeface="+mn-ea"/>
          <a:cs typeface="+mn-cs"/>
        </a:defRPr>
      </a:lvl1pPr>
      <a:lvl2pPr marL="548640" algn="l" defTabSz="1097280" rtl="0" eaLnBrk="1" latinLnBrk="0" hangingPunct="1">
        <a:defRPr sz="2160" kern="1200">
          <a:solidFill>
            <a:schemeClr val="tx1"/>
          </a:solidFill>
          <a:latin typeface="+mn-lt"/>
          <a:ea typeface="+mn-ea"/>
          <a:cs typeface="+mn-cs"/>
        </a:defRPr>
      </a:lvl2pPr>
      <a:lvl3pPr marL="1097280" algn="l" defTabSz="1097280" rtl="0" eaLnBrk="1" latinLnBrk="0" hangingPunct="1">
        <a:defRPr sz="2160" kern="1200">
          <a:solidFill>
            <a:schemeClr val="tx1"/>
          </a:solidFill>
          <a:latin typeface="+mn-lt"/>
          <a:ea typeface="+mn-ea"/>
          <a:cs typeface="+mn-cs"/>
        </a:defRPr>
      </a:lvl3pPr>
      <a:lvl4pPr marL="1645920" algn="l" defTabSz="1097280" rtl="0" eaLnBrk="1" latinLnBrk="0" hangingPunct="1">
        <a:defRPr sz="2160" kern="1200">
          <a:solidFill>
            <a:schemeClr val="tx1"/>
          </a:solidFill>
          <a:latin typeface="+mn-lt"/>
          <a:ea typeface="+mn-ea"/>
          <a:cs typeface="+mn-cs"/>
        </a:defRPr>
      </a:lvl4pPr>
      <a:lvl5pPr marL="2194560" algn="l" defTabSz="1097280" rtl="0" eaLnBrk="1" latinLnBrk="0" hangingPunct="1">
        <a:defRPr sz="2160" kern="1200">
          <a:solidFill>
            <a:schemeClr val="tx1"/>
          </a:solidFill>
          <a:latin typeface="+mn-lt"/>
          <a:ea typeface="+mn-ea"/>
          <a:cs typeface="+mn-cs"/>
        </a:defRPr>
      </a:lvl5pPr>
      <a:lvl6pPr marL="2743200" algn="l" defTabSz="1097280" rtl="0" eaLnBrk="1" latinLnBrk="0" hangingPunct="1">
        <a:defRPr sz="2160" kern="1200">
          <a:solidFill>
            <a:schemeClr val="tx1"/>
          </a:solidFill>
          <a:latin typeface="+mn-lt"/>
          <a:ea typeface="+mn-ea"/>
          <a:cs typeface="+mn-cs"/>
        </a:defRPr>
      </a:lvl6pPr>
      <a:lvl7pPr marL="3291840" algn="l" defTabSz="1097280" rtl="0" eaLnBrk="1" latinLnBrk="0" hangingPunct="1">
        <a:defRPr sz="2160" kern="1200">
          <a:solidFill>
            <a:schemeClr val="tx1"/>
          </a:solidFill>
          <a:latin typeface="+mn-lt"/>
          <a:ea typeface="+mn-ea"/>
          <a:cs typeface="+mn-cs"/>
        </a:defRPr>
      </a:lvl7pPr>
      <a:lvl8pPr marL="3840480" algn="l" defTabSz="1097280" rtl="0" eaLnBrk="1" latinLnBrk="0" hangingPunct="1">
        <a:defRPr sz="2160" kern="1200">
          <a:solidFill>
            <a:schemeClr val="tx1"/>
          </a:solidFill>
          <a:latin typeface="+mn-lt"/>
          <a:ea typeface="+mn-ea"/>
          <a:cs typeface="+mn-cs"/>
        </a:defRPr>
      </a:lvl8pPr>
      <a:lvl9pPr marL="4389120" algn="l" defTabSz="1097280" rtl="0" eaLnBrk="1" latinLnBrk="0" hangingPunct="1">
        <a:defRPr sz="21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1769657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solidFill>
                  <a:schemeClr val="bg1"/>
                </a:solidFill>
              </a:rPr>
              <a:t>In the eighth month in the second year of Darius</a:t>
            </a:r>
          </a:p>
          <a:p>
            <a:r>
              <a:rPr lang="en-US" dirty="0">
                <a:solidFill>
                  <a:schemeClr val="bg1"/>
                </a:solidFill>
              </a:rPr>
              <a:t>Two months after Haggai began preaching</a:t>
            </a:r>
          </a:p>
          <a:p>
            <a:r>
              <a:rPr lang="en-US" dirty="0">
                <a:solidFill>
                  <a:schemeClr val="bg1"/>
                </a:solidFill>
              </a:rPr>
              <a:t>Return to me and I will return to you</a:t>
            </a:r>
          </a:p>
          <a:p>
            <a:r>
              <a:rPr lang="en-US" dirty="0">
                <a:solidFill>
                  <a:schemeClr val="bg1"/>
                </a:solidFill>
              </a:rPr>
              <a:t>All other things will perish but the Word of the Lord is eternal</a:t>
            </a:r>
          </a:p>
          <a:p>
            <a:endParaRPr lang="en-US" dirty="0">
              <a:solidFill>
                <a:schemeClr val="bg1"/>
              </a:solidFill>
            </a:endParaRPr>
          </a:p>
        </p:txBody>
      </p:sp>
      <p:sp>
        <p:nvSpPr>
          <p:cNvPr id="4" name="Title 3"/>
          <p:cNvSpPr>
            <a:spLocks noGrp="1"/>
          </p:cNvSpPr>
          <p:nvPr>
            <p:ph type="title"/>
          </p:nvPr>
        </p:nvSpPr>
        <p:spPr/>
        <p:txBody>
          <a:bodyPr/>
          <a:lstStyle/>
          <a:p>
            <a:r>
              <a:rPr lang="en-US" dirty="0">
                <a:solidFill>
                  <a:schemeClr val="bg1"/>
                </a:solidFill>
              </a:rPr>
              <a:t>Zechariah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73729" name="Title 1"/>
          <p:cNvSpPr>
            <a:spLocks noGrp="1"/>
          </p:cNvSpPr>
          <p:nvPr>
            <p:ph type="title"/>
          </p:nvPr>
        </p:nvSpPr>
        <p:spPr/>
        <p:txBody>
          <a:bodyPr/>
          <a:lstStyle/>
          <a:p>
            <a:r>
              <a:rPr lang="en-US" dirty="0">
                <a:solidFill>
                  <a:schemeClr val="bg1"/>
                </a:solidFill>
              </a:rPr>
              <a:t>Zechariah</a:t>
            </a:r>
          </a:p>
        </p:txBody>
      </p:sp>
      <p:sp>
        <p:nvSpPr>
          <p:cNvPr id="3" name="Content Placeholder 2"/>
          <p:cNvSpPr>
            <a:spLocks noGrp="1"/>
          </p:cNvSpPr>
          <p:nvPr>
            <p:ph idx="1"/>
          </p:nvPr>
        </p:nvSpPr>
        <p:spPr/>
        <p:txBody>
          <a:bodyPr/>
          <a:lstStyle/>
          <a:p>
            <a:r>
              <a:rPr lang="en-US" dirty="0">
                <a:solidFill>
                  <a:schemeClr val="bg1"/>
                </a:solidFill>
              </a:rPr>
              <a:t>In the 11</a:t>
            </a:r>
            <a:r>
              <a:rPr lang="en-US" baseline="30000" dirty="0">
                <a:solidFill>
                  <a:schemeClr val="bg1"/>
                </a:solidFill>
              </a:rPr>
              <a:t>th</a:t>
            </a:r>
            <a:r>
              <a:rPr lang="en-US" dirty="0">
                <a:solidFill>
                  <a:schemeClr val="bg1"/>
                </a:solidFill>
              </a:rPr>
              <a:t> month (4 months later) the first vision</a:t>
            </a:r>
          </a:p>
          <a:p>
            <a:r>
              <a:rPr lang="en-US" dirty="0">
                <a:solidFill>
                  <a:schemeClr val="bg1"/>
                </a:solidFill>
              </a:rPr>
              <a:t>The Lord longs for his people</a:t>
            </a:r>
          </a:p>
          <a:p>
            <a:r>
              <a:rPr lang="en-US" dirty="0">
                <a:solidFill>
                  <a:schemeClr val="bg1"/>
                </a:solidFill>
              </a:rPr>
              <a:t>Mercy will return to the nation of Israel and they will be restored</a:t>
            </a:r>
          </a:p>
          <a:p>
            <a:r>
              <a:rPr lang="en-US" dirty="0">
                <a:solidFill>
                  <a:schemeClr val="bg1"/>
                </a:solidFill>
              </a:rPr>
              <a:t>The Lord has craftsman ready to build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74753" name="Title 1"/>
          <p:cNvSpPr>
            <a:spLocks noGrp="1"/>
          </p:cNvSpPr>
          <p:nvPr>
            <p:ph type="title"/>
          </p:nvPr>
        </p:nvSpPr>
        <p:spPr/>
        <p:txBody>
          <a:bodyPr/>
          <a:lstStyle/>
          <a:p>
            <a:r>
              <a:rPr lang="en-US" dirty="0">
                <a:solidFill>
                  <a:schemeClr val="bg1"/>
                </a:solidFill>
              </a:rPr>
              <a:t>Zechariah</a:t>
            </a:r>
          </a:p>
        </p:txBody>
      </p:sp>
      <p:sp>
        <p:nvSpPr>
          <p:cNvPr id="3" name="Content Placeholder 2"/>
          <p:cNvSpPr>
            <a:spLocks noGrp="1"/>
          </p:cNvSpPr>
          <p:nvPr>
            <p:ph idx="1"/>
          </p:nvPr>
        </p:nvSpPr>
        <p:spPr/>
        <p:txBody>
          <a:bodyPr/>
          <a:lstStyle/>
          <a:p>
            <a:r>
              <a:rPr lang="en-US" dirty="0">
                <a:solidFill>
                  <a:schemeClr val="bg1"/>
                </a:solidFill>
              </a:rPr>
              <a:t>The Lord is stirred up and passionate to reunite his people</a:t>
            </a:r>
          </a:p>
          <a:p>
            <a:r>
              <a:rPr lang="en-US" dirty="0">
                <a:solidFill>
                  <a:schemeClr val="bg1"/>
                </a:solidFill>
              </a:rPr>
              <a:t>Many are still in Babylon (or </a:t>
            </a:r>
            <a:r>
              <a:rPr lang="en-US" dirty="0" err="1">
                <a:solidFill>
                  <a:schemeClr val="bg1"/>
                </a:solidFill>
              </a:rPr>
              <a:t>persia</a:t>
            </a:r>
            <a:r>
              <a:rPr lang="en-US" dirty="0">
                <a:solidFill>
                  <a:schemeClr val="bg1"/>
                </a:solidFill>
              </a:rPr>
              <a:t>)</a:t>
            </a:r>
          </a:p>
          <a:p>
            <a:r>
              <a:rPr lang="en-US" dirty="0">
                <a:solidFill>
                  <a:schemeClr val="bg1"/>
                </a:solidFill>
              </a:rPr>
              <a:t>The Lord wants to give them great things but the people need to be as passionate for the Lord as the Lord is for them.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C01865-3000-4857-801E-6DFAF7B1A8A7}"/>
              </a:ext>
            </a:extLst>
          </p:cNvPr>
          <p:cNvSpPr>
            <a:spLocks noGrp="1"/>
          </p:cNvSpPr>
          <p:nvPr>
            <p:ph type="title"/>
          </p:nvPr>
        </p:nvSpPr>
        <p:spPr/>
        <p:txBody>
          <a:bodyPr/>
          <a:lstStyle/>
          <a:p>
            <a:pPr algn="ctr"/>
            <a:r>
              <a:rPr lang="en-US" dirty="0">
                <a:solidFill>
                  <a:schemeClr val="bg1"/>
                </a:solidFill>
              </a:rPr>
              <a:t>Secrets of Success</a:t>
            </a:r>
          </a:p>
        </p:txBody>
      </p:sp>
      <p:sp>
        <p:nvSpPr>
          <p:cNvPr id="3" name="Content Placeholder 2">
            <a:extLst>
              <a:ext uri="{FF2B5EF4-FFF2-40B4-BE49-F238E27FC236}">
                <a16:creationId xmlns:a16="http://schemas.microsoft.com/office/drawing/2014/main" id="{1E5444A2-0D92-4C13-B16E-AAC866977AD1}"/>
              </a:ext>
            </a:extLst>
          </p:cNvPr>
          <p:cNvSpPr>
            <a:spLocks noGrp="1"/>
          </p:cNvSpPr>
          <p:nvPr>
            <p:ph idx="1"/>
          </p:nvPr>
        </p:nvSpPr>
        <p:spPr/>
        <p:txBody>
          <a:bodyPr>
            <a:normAutofit/>
          </a:bodyPr>
          <a:lstStyle/>
          <a:p>
            <a:pPr marL="742950" indent="-742950">
              <a:buFont typeface="+mj-lt"/>
              <a:buAutoNum type="arabicPeriod"/>
            </a:pPr>
            <a:r>
              <a:rPr lang="en-US" sz="4000" dirty="0">
                <a:solidFill>
                  <a:schemeClr val="bg1"/>
                </a:solidFill>
              </a:rPr>
              <a:t>Foundations are not good enough</a:t>
            </a:r>
          </a:p>
          <a:p>
            <a:pPr marL="742950" indent="-742950">
              <a:buFont typeface="+mj-lt"/>
              <a:buAutoNum type="arabicPeriod"/>
            </a:pPr>
            <a:r>
              <a:rPr lang="en-US" sz="4000" dirty="0">
                <a:solidFill>
                  <a:schemeClr val="bg1"/>
                </a:solidFill>
              </a:rPr>
              <a:t>Even what we believe are good reasons for stagnation are really just disguised excuses</a:t>
            </a:r>
          </a:p>
          <a:p>
            <a:pPr marL="742950" indent="-742950">
              <a:buFont typeface="+mj-lt"/>
              <a:buAutoNum type="arabicPeriod"/>
            </a:pPr>
            <a:r>
              <a:rPr lang="en-US" sz="4000" dirty="0">
                <a:solidFill>
                  <a:schemeClr val="bg1"/>
                </a:solidFill>
              </a:rPr>
              <a:t>If we aren’t growing we are dying- so is the kingdom</a:t>
            </a:r>
          </a:p>
        </p:txBody>
      </p:sp>
    </p:spTree>
    <p:extLst>
      <p:ext uri="{BB962C8B-B14F-4D97-AF65-F5344CB8AC3E}">
        <p14:creationId xmlns:p14="http://schemas.microsoft.com/office/powerpoint/2010/main" val="12413219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0103903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957288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solidFill>
              </a:rPr>
              <a:t>Chronology of Post </a:t>
            </a:r>
            <a:r>
              <a:rPr lang="en-US" dirty="0" err="1">
                <a:solidFill>
                  <a:schemeClr val="bg1"/>
                </a:solidFill>
              </a:rPr>
              <a:t>Exillic</a:t>
            </a:r>
            <a:r>
              <a:rPr lang="en-US" dirty="0">
                <a:solidFill>
                  <a:schemeClr val="bg1"/>
                </a:solidFill>
              </a:rPr>
              <a:t> Prophets</a:t>
            </a:r>
          </a:p>
        </p:txBody>
      </p:sp>
      <p:sp>
        <p:nvSpPr>
          <p:cNvPr id="4" name="Content Placeholder 3"/>
          <p:cNvSpPr>
            <a:spLocks noGrp="1"/>
          </p:cNvSpPr>
          <p:nvPr>
            <p:ph sz="half" idx="1"/>
          </p:nvPr>
        </p:nvSpPr>
        <p:spPr/>
        <p:txBody>
          <a:bodyPr>
            <a:normAutofit lnSpcReduction="10000"/>
          </a:bodyPr>
          <a:lstStyle/>
          <a:p>
            <a:r>
              <a:rPr lang="en-US" sz="3200" dirty="0">
                <a:solidFill>
                  <a:schemeClr val="bg1"/>
                </a:solidFill>
              </a:rPr>
              <a:t>Ezra 1-4</a:t>
            </a:r>
          </a:p>
          <a:p>
            <a:r>
              <a:rPr lang="en-US" sz="3200" dirty="0">
                <a:solidFill>
                  <a:schemeClr val="bg1"/>
                </a:solidFill>
              </a:rPr>
              <a:t>Haggai 1:-2:9</a:t>
            </a:r>
          </a:p>
          <a:p>
            <a:r>
              <a:rPr lang="en-US" sz="3200" dirty="0">
                <a:solidFill>
                  <a:schemeClr val="bg1"/>
                </a:solidFill>
              </a:rPr>
              <a:t>Zechariah 1:1-6</a:t>
            </a:r>
          </a:p>
          <a:p>
            <a:r>
              <a:rPr lang="en-US" sz="3200" dirty="0">
                <a:solidFill>
                  <a:schemeClr val="bg1"/>
                </a:solidFill>
              </a:rPr>
              <a:t>Haggai 2:10-20</a:t>
            </a:r>
          </a:p>
          <a:p>
            <a:r>
              <a:rPr lang="en-US" sz="3200" dirty="0">
                <a:solidFill>
                  <a:schemeClr val="bg1"/>
                </a:solidFill>
              </a:rPr>
              <a:t>Zechariah 1:7-14:21</a:t>
            </a:r>
          </a:p>
          <a:p>
            <a:r>
              <a:rPr lang="en-US" sz="3200" dirty="0">
                <a:solidFill>
                  <a:schemeClr val="bg1"/>
                </a:solidFill>
              </a:rPr>
              <a:t>Ezra 5-6:22</a:t>
            </a:r>
          </a:p>
          <a:p>
            <a:r>
              <a:rPr lang="en-US" sz="3200" dirty="0">
                <a:solidFill>
                  <a:schemeClr val="bg1"/>
                </a:solidFill>
              </a:rPr>
              <a:t>Esther</a:t>
            </a:r>
          </a:p>
          <a:p>
            <a:r>
              <a:rPr lang="en-US" sz="3200" dirty="0">
                <a:solidFill>
                  <a:schemeClr val="bg1"/>
                </a:solidFill>
              </a:rPr>
              <a:t>Ezra 7- end of book</a:t>
            </a:r>
          </a:p>
        </p:txBody>
      </p:sp>
      <p:sp>
        <p:nvSpPr>
          <p:cNvPr id="5" name="Content Placeholder 4"/>
          <p:cNvSpPr>
            <a:spLocks noGrp="1"/>
          </p:cNvSpPr>
          <p:nvPr>
            <p:ph sz="half" idx="2"/>
          </p:nvPr>
        </p:nvSpPr>
        <p:spPr/>
        <p:txBody>
          <a:bodyPr>
            <a:normAutofit lnSpcReduction="10000"/>
          </a:bodyPr>
          <a:lstStyle/>
          <a:p>
            <a:r>
              <a:rPr lang="en-US" sz="3200" dirty="0">
                <a:solidFill>
                  <a:schemeClr val="bg1"/>
                </a:solidFill>
              </a:rPr>
              <a:t>Nehemiah 1-12</a:t>
            </a:r>
          </a:p>
          <a:p>
            <a:r>
              <a:rPr lang="en-US" sz="3200" dirty="0">
                <a:solidFill>
                  <a:schemeClr val="bg1"/>
                </a:solidFill>
              </a:rPr>
              <a:t>Malachi</a:t>
            </a:r>
          </a:p>
          <a:p>
            <a:r>
              <a:rPr lang="en-US" sz="3200" dirty="0">
                <a:solidFill>
                  <a:schemeClr val="bg1"/>
                </a:solidFill>
              </a:rPr>
              <a:t>Nehemiah 13</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fade">
                                      <p:cBhvr>
                                        <p:cTn id="14" dur="1000"/>
                                        <p:tgtEl>
                                          <p:spTgt spid="4">
                                            <p:txEl>
                                              <p:pRg st="1" end="1"/>
                                            </p:txEl>
                                          </p:spTgt>
                                        </p:tgtEl>
                                      </p:cBhvr>
                                    </p:animEffect>
                                    <p:anim calcmode="lin" valueType="num">
                                      <p:cBhvr>
                                        <p:cTn id="15"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Effect transition="in" filter="fade">
                                      <p:cBhvr>
                                        <p:cTn id="21" dur="1000"/>
                                        <p:tgtEl>
                                          <p:spTgt spid="4">
                                            <p:txEl>
                                              <p:pRg st="2" end="2"/>
                                            </p:txEl>
                                          </p:spTgt>
                                        </p:tgtEl>
                                      </p:cBhvr>
                                    </p:animEffect>
                                    <p:anim calcmode="lin" valueType="num">
                                      <p:cBhvr>
                                        <p:cTn id="22"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4">
                                            <p:txEl>
                                              <p:pRg st="3" end="3"/>
                                            </p:txEl>
                                          </p:spTgt>
                                        </p:tgtEl>
                                        <p:attrNameLst>
                                          <p:attrName>style.visibility</p:attrName>
                                        </p:attrNameLst>
                                      </p:cBhvr>
                                      <p:to>
                                        <p:strVal val="visible"/>
                                      </p:to>
                                    </p:set>
                                    <p:animEffect transition="in" filter="fade">
                                      <p:cBhvr>
                                        <p:cTn id="28" dur="1000"/>
                                        <p:tgtEl>
                                          <p:spTgt spid="4">
                                            <p:txEl>
                                              <p:pRg st="3" end="3"/>
                                            </p:txEl>
                                          </p:spTgt>
                                        </p:tgtEl>
                                      </p:cBhvr>
                                    </p:animEffect>
                                    <p:anim calcmode="lin" valueType="num">
                                      <p:cBhvr>
                                        <p:cTn id="29"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4">
                                            <p:txEl>
                                              <p:pRg st="4" end="4"/>
                                            </p:txEl>
                                          </p:spTgt>
                                        </p:tgtEl>
                                        <p:attrNameLst>
                                          <p:attrName>style.visibility</p:attrName>
                                        </p:attrNameLst>
                                      </p:cBhvr>
                                      <p:to>
                                        <p:strVal val="visible"/>
                                      </p:to>
                                    </p:set>
                                    <p:animEffect transition="in" filter="fade">
                                      <p:cBhvr>
                                        <p:cTn id="35" dur="1000"/>
                                        <p:tgtEl>
                                          <p:spTgt spid="4">
                                            <p:txEl>
                                              <p:pRg st="4" end="4"/>
                                            </p:txEl>
                                          </p:spTgt>
                                        </p:tgtEl>
                                      </p:cBhvr>
                                    </p:animEffect>
                                    <p:anim calcmode="lin" valueType="num">
                                      <p:cBhvr>
                                        <p:cTn id="36"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4">
                                            <p:txEl>
                                              <p:pRg st="5" end="5"/>
                                            </p:txEl>
                                          </p:spTgt>
                                        </p:tgtEl>
                                        <p:attrNameLst>
                                          <p:attrName>style.visibility</p:attrName>
                                        </p:attrNameLst>
                                      </p:cBhvr>
                                      <p:to>
                                        <p:strVal val="visible"/>
                                      </p:to>
                                    </p:set>
                                    <p:animEffect transition="in" filter="fade">
                                      <p:cBhvr>
                                        <p:cTn id="42" dur="1000"/>
                                        <p:tgtEl>
                                          <p:spTgt spid="4">
                                            <p:txEl>
                                              <p:pRg st="5" end="5"/>
                                            </p:txEl>
                                          </p:spTgt>
                                        </p:tgtEl>
                                      </p:cBhvr>
                                    </p:animEffect>
                                    <p:anim calcmode="lin" valueType="num">
                                      <p:cBhvr>
                                        <p:cTn id="43"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4">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4">
                                            <p:txEl>
                                              <p:pRg st="6" end="6"/>
                                            </p:txEl>
                                          </p:spTgt>
                                        </p:tgtEl>
                                        <p:attrNameLst>
                                          <p:attrName>style.visibility</p:attrName>
                                        </p:attrNameLst>
                                      </p:cBhvr>
                                      <p:to>
                                        <p:strVal val="visible"/>
                                      </p:to>
                                    </p:set>
                                    <p:animEffect transition="in" filter="fade">
                                      <p:cBhvr>
                                        <p:cTn id="49" dur="1000"/>
                                        <p:tgtEl>
                                          <p:spTgt spid="4">
                                            <p:txEl>
                                              <p:pRg st="6" end="6"/>
                                            </p:txEl>
                                          </p:spTgt>
                                        </p:tgtEl>
                                      </p:cBhvr>
                                    </p:animEffect>
                                    <p:anim calcmode="lin" valueType="num">
                                      <p:cBhvr>
                                        <p:cTn id="50"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4">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4">
                                            <p:txEl>
                                              <p:pRg st="7" end="7"/>
                                            </p:txEl>
                                          </p:spTgt>
                                        </p:tgtEl>
                                        <p:attrNameLst>
                                          <p:attrName>style.visibility</p:attrName>
                                        </p:attrNameLst>
                                      </p:cBhvr>
                                      <p:to>
                                        <p:strVal val="visible"/>
                                      </p:to>
                                    </p:set>
                                    <p:animEffect transition="in" filter="fade">
                                      <p:cBhvr>
                                        <p:cTn id="56" dur="1000"/>
                                        <p:tgtEl>
                                          <p:spTgt spid="4">
                                            <p:txEl>
                                              <p:pRg st="7" end="7"/>
                                            </p:txEl>
                                          </p:spTgt>
                                        </p:tgtEl>
                                      </p:cBhvr>
                                    </p:animEffect>
                                    <p:anim calcmode="lin" valueType="num">
                                      <p:cBhvr>
                                        <p:cTn id="57" dur="1000" fill="hold"/>
                                        <p:tgtEl>
                                          <p:spTgt spid="4">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4">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5">
                                            <p:txEl>
                                              <p:pRg st="0" end="0"/>
                                            </p:txEl>
                                          </p:spTgt>
                                        </p:tgtEl>
                                        <p:attrNameLst>
                                          <p:attrName>style.visibility</p:attrName>
                                        </p:attrNameLst>
                                      </p:cBhvr>
                                      <p:to>
                                        <p:strVal val="visible"/>
                                      </p:to>
                                    </p:set>
                                    <p:animEffect transition="in" filter="fade">
                                      <p:cBhvr>
                                        <p:cTn id="63" dur="1000"/>
                                        <p:tgtEl>
                                          <p:spTgt spid="5">
                                            <p:txEl>
                                              <p:pRg st="0" end="0"/>
                                            </p:txEl>
                                          </p:spTgt>
                                        </p:tgtEl>
                                      </p:cBhvr>
                                    </p:animEffect>
                                    <p:anim calcmode="lin" valueType="num">
                                      <p:cBhvr>
                                        <p:cTn id="64"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65"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5">
                                            <p:txEl>
                                              <p:pRg st="1" end="1"/>
                                            </p:txEl>
                                          </p:spTgt>
                                        </p:tgtEl>
                                        <p:attrNameLst>
                                          <p:attrName>style.visibility</p:attrName>
                                        </p:attrNameLst>
                                      </p:cBhvr>
                                      <p:to>
                                        <p:strVal val="visible"/>
                                      </p:to>
                                    </p:set>
                                    <p:animEffect transition="in" filter="fade">
                                      <p:cBhvr>
                                        <p:cTn id="70" dur="1000"/>
                                        <p:tgtEl>
                                          <p:spTgt spid="5">
                                            <p:txEl>
                                              <p:pRg st="1" end="1"/>
                                            </p:txEl>
                                          </p:spTgt>
                                        </p:tgtEl>
                                      </p:cBhvr>
                                    </p:animEffect>
                                    <p:anim calcmode="lin" valueType="num">
                                      <p:cBhvr>
                                        <p:cTn id="71"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72"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grpId="0" nodeType="clickEffect">
                                  <p:stCondLst>
                                    <p:cond delay="0"/>
                                  </p:stCondLst>
                                  <p:childTnLst>
                                    <p:set>
                                      <p:cBhvr>
                                        <p:cTn id="76" dur="1" fill="hold">
                                          <p:stCondLst>
                                            <p:cond delay="0"/>
                                          </p:stCondLst>
                                        </p:cTn>
                                        <p:tgtEl>
                                          <p:spTgt spid="5">
                                            <p:txEl>
                                              <p:pRg st="2" end="2"/>
                                            </p:txEl>
                                          </p:spTgt>
                                        </p:tgtEl>
                                        <p:attrNameLst>
                                          <p:attrName>style.visibility</p:attrName>
                                        </p:attrNameLst>
                                      </p:cBhvr>
                                      <p:to>
                                        <p:strVal val="visible"/>
                                      </p:to>
                                    </p:set>
                                    <p:animEffect transition="in" filter="fade">
                                      <p:cBhvr>
                                        <p:cTn id="77" dur="1000"/>
                                        <p:tgtEl>
                                          <p:spTgt spid="5">
                                            <p:txEl>
                                              <p:pRg st="2" end="2"/>
                                            </p:txEl>
                                          </p:spTgt>
                                        </p:tgtEl>
                                      </p:cBhvr>
                                    </p:animEffect>
                                    <p:anim calcmode="lin" valueType="num">
                                      <p:cBhvr>
                                        <p:cTn id="78"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79"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5"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solidFill>
                  <a:schemeClr val="bg1"/>
                </a:solidFill>
              </a:rPr>
              <a:t>Haggai</a:t>
            </a:r>
          </a:p>
        </p:txBody>
      </p:sp>
      <p:sp>
        <p:nvSpPr>
          <p:cNvPr id="3" name="Content Placeholder 2"/>
          <p:cNvSpPr>
            <a:spLocks noGrp="1"/>
          </p:cNvSpPr>
          <p:nvPr>
            <p:ph idx="1"/>
          </p:nvPr>
        </p:nvSpPr>
        <p:spPr/>
        <p:txBody>
          <a:bodyPr>
            <a:normAutofit/>
          </a:bodyPr>
          <a:lstStyle/>
          <a:p>
            <a:r>
              <a:rPr lang="en-US" sz="4000" dirty="0">
                <a:solidFill>
                  <a:schemeClr val="bg1"/>
                </a:solidFill>
              </a:rPr>
              <a:t>Exodus from Babylon in 536</a:t>
            </a:r>
          </a:p>
          <a:p>
            <a:pPr lvl="1"/>
            <a:r>
              <a:rPr lang="en-US" sz="3600" dirty="0">
                <a:solidFill>
                  <a:schemeClr val="bg1"/>
                </a:solidFill>
              </a:rPr>
              <a:t>Foundation laid by 534</a:t>
            </a:r>
          </a:p>
          <a:p>
            <a:pPr lvl="1"/>
            <a:r>
              <a:rPr lang="en-US" sz="3600" dirty="0">
                <a:solidFill>
                  <a:schemeClr val="bg1"/>
                </a:solidFill>
              </a:rPr>
              <a:t>Work stoppage until 520</a:t>
            </a:r>
          </a:p>
          <a:p>
            <a:pPr lvl="1"/>
            <a:r>
              <a:rPr lang="en-US" sz="3600" dirty="0">
                <a:solidFill>
                  <a:schemeClr val="bg1"/>
                </a:solidFill>
              </a:rPr>
              <a:t>Temple complete in 516</a:t>
            </a:r>
          </a:p>
          <a:p>
            <a:r>
              <a:rPr lang="en-US" sz="4000" dirty="0">
                <a:solidFill>
                  <a:schemeClr val="bg1"/>
                </a:solidFill>
              </a:rPr>
              <a:t>Historical note- Darius record of this period carved on the </a:t>
            </a:r>
            <a:r>
              <a:rPr lang="en-US" sz="4000" dirty="0" err="1">
                <a:solidFill>
                  <a:schemeClr val="bg1"/>
                </a:solidFill>
              </a:rPr>
              <a:t>Behistun</a:t>
            </a:r>
            <a:r>
              <a:rPr lang="en-US" sz="4000" dirty="0">
                <a:solidFill>
                  <a:schemeClr val="bg1"/>
                </a:solidFill>
              </a:rPr>
              <a:t> Stone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solidFill>
                  <a:schemeClr val="bg1"/>
                </a:solidFill>
              </a:rPr>
              <a:t>Haggai</a:t>
            </a:r>
          </a:p>
        </p:txBody>
      </p:sp>
      <p:sp>
        <p:nvSpPr>
          <p:cNvPr id="3" name="Content Placeholder 2"/>
          <p:cNvSpPr>
            <a:spLocks noGrp="1"/>
          </p:cNvSpPr>
          <p:nvPr>
            <p:ph idx="1"/>
          </p:nvPr>
        </p:nvSpPr>
        <p:spPr/>
        <p:txBody>
          <a:bodyPr rtlCol="0">
            <a:normAutofit fontScale="92500"/>
          </a:bodyPr>
          <a:lstStyle/>
          <a:p>
            <a:pPr>
              <a:defRPr/>
            </a:pPr>
            <a:r>
              <a:rPr lang="en-US" sz="4000" dirty="0">
                <a:solidFill>
                  <a:schemeClr val="bg1"/>
                </a:solidFill>
              </a:rPr>
              <a:t>Haggai goes to the people during the work stoppage</a:t>
            </a:r>
          </a:p>
          <a:p>
            <a:pPr lvl="1">
              <a:defRPr/>
            </a:pPr>
            <a:r>
              <a:rPr lang="en-US" sz="3600" dirty="0" err="1">
                <a:solidFill>
                  <a:schemeClr val="bg1"/>
                </a:solidFill>
              </a:rPr>
              <a:t>Saith</a:t>
            </a:r>
            <a:r>
              <a:rPr lang="en-US" sz="3600" dirty="0">
                <a:solidFill>
                  <a:schemeClr val="bg1"/>
                </a:solidFill>
              </a:rPr>
              <a:t> the Lord used 16 times in 28 verses</a:t>
            </a:r>
          </a:p>
          <a:p>
            <a:pPr lvl="1">
              <a:defRPr/>
            </a:pPr>
            <a:r>
              <a:rPr lang="en-US" sz="3600" dirty="0">
                <a:solidFill>
                  <a:schemeClr val="bg1"/>
                </a:solidFill>
              </a:rPr>
              <a:t>God is displeased by how easy they gave up on the work of the temple and built their own houses</a:t>
            </a:r>
          </a:p>
          <a:p>
            <a:pPr lvl="1">
              <a:defRPr/>
            </a:pPr>
            <a:r>
              <a:rPr lang="en-US" sz="3600" dirty="0">
                <a:solidFill>
                  <a:schemeClr val="bg1"/>
                </a:solidFill>
              </a:rPr>
              <a:t>“Consider your ways” 1:5</a:t>
            </a:r>
          </a:p>
          <a:p>
            <a:pPr>
              <a:defRPr/>
            </a:pPr>
            <a:r>
              <a:rPr lang="en-US" sz="4000" dirty="0">
                <a:solidFill>
                  <a:schemeClr val="bg1"/>
                </a:solidFill>
              </a:rPr>
              <a:t>The contagious character of sin- A sick man spreads disease but a well man does not spread health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60418" name="Content Placeholder 2"/>
          <p:cNvSpPr>
            <a:spLocks noGrp="1"/>
          </p:cNvSpPr>
          <p:nvPr>
            <p:ph idx="1"/>
          </p:nvPr>
        </p:nvSpPr>
        <p:spPr/>
        <p:txBody>
          <a:bodyPr>
            <a:normAutofit/>
          </a:bodyPr>
          <a:lstStyle/>
          <a:p>
            <a:pPr marL="0" indent="0" algn="ctr">
              <a:buNone/>
            </a:pPr>
            <a:r>
              <a:rPr lang="en-US" sz="4400" dirty="0">
                <a:solidFill>
                  <a:schemeClr val="bg1"/>
                </a:solidFill>
              </a:rPr>
              <a:t>“Discouragement, however profound, is not an adequate reason for neglect of duty, even when encompasses with difficulties.  When a good work is awaiting accomplishment, the time to do it is NOW”- Homer Hailey</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solidFill>
                  <a:schemeClr val="bg1"/>
                </a:solidFill>
              </a:rPr>
              <a:t>Haggai</a:t>
            </a:r>
          </a:p>
        </p:txBody>
      </p:sp>
      <p:sp>
        <p:nvSpPr>
          <p:cNvPr id="3" name="Content Placeholder 2"/>
          <p:cNvSpPr>
            <a:spLocks noGrp="1"/>
          </p:cNvSpPr>
          <p:nvPr>
            <p:ph idx="1"/>
          </p:nvPr>
        </p:nvSpPr>
        <p:spPr/>
        <p:txBody>
          <a:bodyPr>
            <a:normAutofit/>
          </a:bodyPr>
          <a:lstStyle/>
          <a:p>
            <a:r>
              <a:rPr lang="en-US" sz="4000" dirty="0">
                <a:solidFill>
                  <a:schemeClr val="bg1"/>
                </a:solidFill>
              </a:rPr>
              <a:t>Notice the “remnant” passages- 1:12, 14;2:2</a:t>
            </a:r>
          </a:p>
          <a:p>
            <a:r>
              <a:rPr lang="en-US" sz="4000" dirty="0">
                <a:solidFill>
                  <a:schemeClr val="bg1"/>
                </a:solidFill>
              </a:rPr>
              <a:t>God’s unshakable Kingdom 2:20-23</a:t>
            </a:r>
          </a:p>
          <a:p>
            <a:pPr lvl="1"/>
            <a:r>
              <a:rPr lang="en-US" sz="3600" dirty="0">
                <a:solidFill>
                  <a:schemeClr val="bg1"/>
                </a:solidFill>
              </a:rPr>
              <a:t>Hebrews 12:18-28</a:t>
            </a:r>
          </a:p>
          <a:p>
            <a:r>
              <a:rPr lang="en-US" sz="4000" dirty="0">
                <a:solidFill>
                  <a:schemeClr val="bg1"/>
                </a:solidFill>
              </a:rPr>
              <a:t>Is the seed yet in the barn- 2:19</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65334431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TotalTime>
  <Words>776</Words>
  <Application>Microsoft Office PowerPoint</Application>
  <PresentationFormat>Widescreen</PresentationFormat>
  <Paragraphs>65</Paragraphs>
  <Slides>13</Slides>
  <Notes>4</Notes>
  <HiddenSlides>0</HiddenSlides>
  <MMClips>0</MMClips>
  <ScaleCrop>false</ScaleCrop>
  <HeadingPairs>
    <vt:vector size="4" baseType="variant">
      <vt:variant>
        <vt:lpstr>Theme</vt:lpstr>
      </vt:variant>
      <vt:variant>
        <vt:i4>2</vt:i4>
      </vt:variant>
      <vt:variant>
        <vt:lpstr>Slide Titles</vt:lpstr>
      </vt:variant>
      <vt:variant>
        <vt:i4>13</vt:i4>
      </vt:variant>
    </vt:vector>
  </HeadingPairs>
  <TitlesOfParts>
    <vt:vector size="15" baseType="lpstr">
      <vt:lpstr>Office Theme</vt:lpstr>
      <vt:lpstr>1_Office Theme</vt:lpstr>
      <vt:lpstr>PowerPoint Presentation</vt:lpstr>
      <vt:lpstr>PowerPoint Presentation</vt:lpstr>
      <vt:lpstr>PowerPoint Presentation</vt:lpstr>
      <vt:lpstr>Chronology of Post Exillic Prophets</vt:lpstr>
      <vt:lpstr>Haggai</vt:lpstr>
      <vt:lpstr>Haggai</vt:lpstr>
      <vt:lpstr>PowerPoint Presentation</vt:lpstr>
      <vt:lpstr>Haggai</vt:lpstr>
      <vt:lpstr>PowerPoint Presentation</vt:lpstr>
      <vt:lpstr>Zechariah</vt:lpstr>
      <vt:lpstr>Zechariah</vt:lpstr>
      <vt:lpstr>Zechariah</vt:lpstr>
      <vt:lpstr>Secrets of Success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Michael Estes</dc:creator>
  <cp:lastModifiedBy>Michael Estes</cp:lastModifiedBy>
  <cp:revision>7</cp:revision>
  <dcterms:created xsi:type="dcterms:W3CDTF">2019-01-13T02:44:24Z</dcterms:created>
  <dcterms:modified xsi:type="dcterms:W3CDTF">2019-01-13T16:45:25Z</dcterms:modified>
</cp:coreProperties>
</file>