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426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97115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08000"/>
            <a:ext cx="2057400" cy="459713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08000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5207002"/>
            <a:ext cx="2209800" cy="304271"/>
          </a:xfrm>
        </p:spPr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5206840"/>
            <a:ext cx="5573483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286000"/>
            <a:ext cx="7123113" cy="139435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3500"/>
            <a:ext cx="7620000" cy="8255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460500"/>
            <a:ext cx="1295400" cy="58473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7542"/>
            <a:ext cx="8153400" cy="724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8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5207000"/>
            <a:ext cx="2667000" cy="304271"/>
          </a:xfrm>
        </p:spPr>
        <p:txBody>
          <a:bodyPr rtlCol="0"/>
          <a:lstStyle/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889374"/>
            <a:ext cx="1447800" cy="552982"/>
          </a:xfrm>
        </p:spPr>
        <p:txBody>
          <a:bodyPr rtlCol="0"/>
          <a:lstStyle>
            <a:lvl1pPr>
              <a:defRPr sz="2800"/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5206839"/>
            <a:ext cx="4572000" cy="304271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5207000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1A0170-1408-4BF2-9159-8A78971F89C5}" type="datetimeFigureOut">
              <a:rPr lang="en-US" smtClean="0"/>
              <a:t>4/14/2019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5206839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60185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4AD50-0B73-477E-885F-9BDB9E02D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Caesar, Taxes, and Us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A Question about the Temple Tax </a:t>
            </a:r>
          </a:p>
          <a:p>
            <a:pPr algn="ctr">
              <a:buNone/>
            </a:pPr>
            <a:r>
              <a:rPr lang="en-US" b="1" dirty="0" smtClean="0"/>
              <a:t>(Matthew17:24-27)</a:t>
            </a:r>
          </a:p>
          <a:p>
            <a:r>
              <a:rPr lang="en-US" dirty="0" smtClean="0"/>
              <a:t>Jesus paid tribute in such a way to show that He is the Son of the Great King</a:t>
            </a:r>
          </a:p>
          <a:p>
            <a:r>
              <a:rPr lang="en-US" dirty="0" smtClean="0"/>
              <a:t>Jesus showed His omniscience and omnipotence</a:t>
            </a:r>
          </a:p>
          <a:p>
            <a:r>
              <a:rPr lang="en-US" dirty="0" smtClean="0"/>
              <a:t>Pay our taxes and move on with our lives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Jesus, Caesar, Taxes, and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A Question about Paying Taxes to Rome</a:t>
            </a:r>
          </a:p>
          <a:p>
            <a:pPr algn="ctr">
              <a:buNone/>
            </a:pPr>
            <a:r>
              <a:rPr lang="en-US" b="1" smtClean="0"/>
              <a:t>(Matthew 22:15-22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“Render to Caesar the things that are Caesar’s, and to God the things that are God’s”</a:t>
            </a:r>
          </a:p>
          <a:p>
            <a:r>
              <a:rPr lang="en-US" dirty="0" smtClean="0"/>
              <a:t>Pay our taxes (Rom.13:7)</a:t>
            </a:r>
          </a:p>
          <a:p>
            <a:r>
              <a:rPr lang="en-US" dirty="0" smtClean="0"/>
              <a:t>Do not commit idolatry</a:t>
            </a:r>
          </a:p>
          <a:p>
            <a:r>
              <a:rPr lang="en-US" dirty="0" smtClean="0"/>
              <a:t>Reflect the image of God in our lives</a:t>
            </a:r>
          </a:p>
          <a:p>
            <a:r>
              <a:rPr lang="en-US" dirty="0" smtClean="0"/>
              <a:t>Have our priorities in the right place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113</Words>
  <Application>Microsoft Office PowerPoint</Application>
  <PresentationFormat>On-screen Show (16:10)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Jesus, Caesar, Taxes, and Us</vt:lpstr>
      <vt:lpstr>Jesus, Caesar, Taxes, and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Jesus, Caesar, Taxes, and Us</dc:title>
  <dc:creator>S Vifquain</dc:creator>
  <cp:lastModifiedBy>S Vifquain</cp:lastModifiedBy>
  <cp:revision>2</cp:revision>
  <dcterms:created xsi:type="dcterms:W3CDTF">2019-04-14T08:55:21Z</dcterms:created>
  <dcterms:modified xsi:type="dcterms:W3CDTF">2019-04-14T09:03:53Z</dcterms:modified>
</cp:coreProperties>
</file>