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8D807-91F5-4C41-A125-03407938D9E7}" v="1" dt="2019-04-13T23:24:03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06AEE-61D6-4C68-9E93-357A55944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870C0-F7E2-44F3-AC09-3BD05D885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DA0FC-E07F-4584-977D-449447A2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008E-32ED-471E-A02F-8762DFD5E94F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6058E-4ABB-4267-9B3C-B9CB35FA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F298-222B-48B5-A33D-1C75E81B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DA4D-4F74-4BB3-A17D-CD0A0AE8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4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A6B4-3DFF-457B-A652-67F0CB18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024D3-3D90-4FA7-91BB-534CEFB15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07A87-EE4F-4CEA-BC2F-03C39F12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008E-32ED-471E-A02F-8762DFD5E94F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79788-CB18-4E33-996E-2096855E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1355F-7437-4E2F-933C-7E3112BD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DA4D-4F74-4BB3-A17D-CD0A0AE8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6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B7E9F-39BB-4233-968A-70E4292E5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0FDA5-7BBE-4011-8081-01E105556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80BEC-202D-437D-AEDA-1A354AB3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008E-32ED-471E-A02F-8762DFD5E94F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E94B2-8F0E-474B-8F12-D8DFE887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DEB37-8105-464E-A4EA-09516166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DA4D-4F74-4BB3-A17D-CD0A0AE8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87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2416968" y="1151929"/>
            <a:ext cx="7358064" cy="2321720"/>
          </a:xfrm>
          <a:prstGeom prst="rect">
            <a:avLst/>
          </a:prstGeom>
        </p:spPr>
        <p:txBody>
          <a:bodyPr lIns="35718" tIns="35718" rIns="35718" bIns="35718" anchor="b"/>
          <a:lstStyle>
            <a:lvl1pPr defTabSz="410765">
              <a:defRPr sz="5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8" y="3545085"/>
            <a:ext cx="7358064" cy="794744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410765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 algn="ctr" defTabSz="410765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 algn="ctr" defTabSz="410765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 algn="ctr" defTabSz="410765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 algn="ctr" defTabSz="410765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3876" y="6536531"/>
            <a:ext cx="239485" cy="232486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10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9604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FBD5-5538-44E1-9E53-E750DCBA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5CD48-1840-41B8-8F46-24600EEFA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76CC9-FB3D-4F8E-B3BE-8A505182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008E-32ED-471E-A02F-8762DFD5E94F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DCCF9-B44A-4B56-9745-9E55B217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EE6E6-FEB3-4207-8D3E-11D50A01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DA4D-4F74-4BB3-A17D-CD0A0AE8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6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CEF8-2F83-421B-873E-3003968AA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45325-1781-4D52-9075-093D434DA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DEF04-8E87-4170-83A8-95C11E250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008E-32ED-471E-A02F-8762DFD5E94F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4AA3A-0AE4-49EF-A12C-5F734E90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5AD1E-DE72-414D-82DA-2844AD92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DA4D-4F74-4BB3-A17D-CD0A0AE8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1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13A8-A573-4E4A-AB5C-2EC09A6F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19E28-0AE2-4585-BAD6-D6257D2D0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485E1-34BD-4664-9179-FAAEC0DA8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C3543-E5AD-4D61-A47B-1DE9CD8E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008E-32ED-471E-A02F-8762DFD5E94F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F3921-DEFD-44E2-9A75-800F011A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D3A51-02A6-4862-9980-087AF729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DA4D-4F74-4BB3-A17D-CD0A0AE8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9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93319-A7E2-42C0-AA61-CFBB60AB7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74D6D-9EE6-4EB2-AEAE-4799E1EBF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5C5E9-E49A-4201-B1F8-7267CB29C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EB7FF-31A3-45EE-8197-7934DE031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232A2-43DF-4202-9A97-E46A248F8D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2F0BDE-4D75-4758-8100-D1F1CF5E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008E-32ED-471E-A02F-8762DFD5E94F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804BC3-F8CB-40E5-AF26-F4BF4D50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1302D9-4BD0-403A-B2F8-9002E487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DA4D-4F74-4BB3-A17D-CD0A0AE8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9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1EEE-567A-4D4A-BC38-45622269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85319-0EBF-4BC2-970F-8242F281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008E-32ED-471E-A02F-8762DFD5E94F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F2903-0F47-4CB8-84F0-C7B3E035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3F16E-33A3-4718-9247-67870DB6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DA4D-4F74-4BB3-A17D-CD0A0AE8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5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B4366C-1CE0-45FF-9C50-75F42B72C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008E-32ED-471E-A02F-8762DFD5E94F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755960-6B48-4B7C-986B-ACB7D22B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EBC28-DF69-4D7E-81A0-44FB2B04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DA4D-4F74-4BB3-A17D-CD0A0AE8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3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0198-6220-4916-B5D1-3E852ECDF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3E40A-2839-482F-BC05-8E576772B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39215-1769-439D-BD95-141184DFD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A91FA-7499-454A-BE51-1D2F426F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008E-32ED-471E-A02F-8762DFD5E94F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5D22D-25DC-47E7-9244-523567DB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DFAAD-5427-494A-BDB0-BF5E5CC1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DA4D-4F74-4BB3-A17D-CD0A0AE8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2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089D-154B-4B6A-A32E-98AAD805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B049E-6A9F-4619-9B13-6B3E5F574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62D12-A5A1-4123-902A-285B005D7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90B92-EFD0-475D-A443-D5D84FE0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008E-32ED-471E-A02F-8762DFD5E94F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07223-7B29-4158-889C-D9A7FC40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84E42-2A46-4D1C-BD92-2863784B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DA4D-4F74-4BB3-A17D-CD0A0AE8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581EC7-7305-482A-8CF7-AF8003A2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56013-80C2-40FB-9B02-02C387A9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499FD-B68E-4F92-BC95-6D5BC9E02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B008E-32ED-471E-A02F-8762DFD5E94F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9BDAA-8E2C-47DE-9C45-AB9315B6B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DF580-18C5-4177-BB4F-AFA06F30F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BDA4D-4F74-4BB3-A17D-CD0A0AE8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8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96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39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37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86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56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716" y="0"/>
            <a:ext cx="8426568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99563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Estes</dc:creator>
  <cp:lastModifiedBy>Michael Estes</cp:lastModifiedBy>
  <cp:revision>4</cp:revision>
  <dcterms:created xsi:type="dcterms:W3CDTF">2019-04-13T21:23:31Z</dcterms:created>
  <dcterms:modified xsi:type="dcterms:W3CDTF">2019-04-14T13:56:35Z</dcterms:modified>
</cp:coreProperties>
</file>